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34"/>
  </p:notesMasterIdLst>
  <p:handoutMasterIdLst>
    <p:handoutMasterId r:id="rId35"/>
  </p:handoutMasterIdLst>
  <p:sldIdLst>
    <p:sldId id="343" r:id="rId5"/>
    <p:sldId id="260" r:id="rId6"/>
    <p:sldId id="394" r:id="rId7"/>
    <p:sldId id="412" r:id="rId8"/>
    <p:sldId id="395" r:id="rId9"/>
    <p:sldId id="396" r:id="rId10"/>
    <p:sldId id="397" r:id="rId11"/>
    <p:sldId id="398" r:id="rId12"/>
    <p:sldId id="399" r:id="rId13"/>
    <p:sldId id="400" r:id="rId14"/>
    <p:sldId id="390" r:id="rId15"/>
    <p:sldId id="391" r:id="rId16"/>
    <p:sldId id="392" r:id="rId17"/>
    <p:sldId id="393" r:id="rId18"/>
    <p:sldId id="407" r:id="rId19"/>
    <p:sldId id="408" r:id="rId20"/>
    <p:sldId id="409" r:id="rId21"/>
    <p:sldId id="410" r:id="rId22"/>
    <p:sldId id="362" r:id="rId23"/>
    <p:sldId id="355" r:id="rId24"/>
    <p:sldId id="377" r:id="rId25"/>
    <p:sldId id="369" r:id="rId26"/>
    <p:sldId id="401" r:id="rId27"/>
    <p:sldId id="402" r:id="rId28"/>
    <p:sldId id="403" r:id="rId29"/>
    <p:sldId id="404" r:id="rId30"/>
    <p:sldId id="405" r:id="rId31"/>
    <p:sldId id="406" r:id="rId32"/>
    <p:sldId id="376" r:id="rId33"/>
  </p:sldIdLst>
  <p:sldSz cx="9144000" cy="5143500" type="screen16x9"/>
  <p:notesSz cx="6858000" cy="9144000"/>
  <p:custDataLst>
    <p:tags r:id="rId36"/>
  </p:custDataLst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AD15"/>
    <a:srgbClr val="17428C"/>
    <a:srgbClr val="E6328C"/>
    <a:srgbClr val="219CDC"/>
    <a:srgbClr val="CE1431"/>
    <a:srgbClr val="E5531A"/>
    <a:srgbClr val="FFCE00"/>
    <a:srgbClr val="625C59"/>
    <a:srgbClr val="96BF0D"/>
    <a:srgbClr val="EF64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3" autoAdjust="0"/>
    <p:restoredTop sz="95932" autoAdjust="0"/>
  </p:normalViewPr>
  <p:slideViewPr>
    <p:cSldViewPr snapToGrid="0">
      <p:cViewPr varScale="1">
        <p:scale>
          <a:sx n="80" d="100"/>
          <a:sy n="80" d="100"/>
        </p:scale>
        <p:origin x="1240" y="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468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3D6DB-BD7A-4C41-A9B1-0D1F935BBF27}" type="datetimeFigureOut">
              <a:rPr lang="en-GB" smtClean="0"/>
              <a:t>07/04/2024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EEE4A-4C15-4642-BD33-534D621758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922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608C3-A79A-4355-BC3B-EA2B86C5C82E}" type="datetimeFigureOut">
              <a:rPr lang="fr-FR" smtClean="0"/>
              <a:t>07/04/2024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03F2F-7FC8-463A-8733-490258586A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78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131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7831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398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6268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170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9929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2197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5217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822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203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5998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6203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871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04042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44575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3943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2384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3526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1437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4856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9454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0731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970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7287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9355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979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926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9201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352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'ouverture gauch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543851" y="447537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tx2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6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331893" y="255445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bg1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Graphique 33">
            <a:extLst>
              <a:ext uri="{FF2B5EF4-FFF2-40B4-BE49-F238E27FC236}">
                <a16:creationId xmlns:a16="http://schemas.microsoft.com/office/drawing/2014/main" id="{35053259-CE8E-42D6-90A5-DB8CDD69B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841" y="1286333"/>
            <a:ext cx="1647692" cy="504000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220" y="1985275"/>
            <a:ext cx="3229311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220" y="2648832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14" name="Graphique 6">
            <a:extLst>
              <a:ext uri="{FF2B5EF4-FFF2-40B4-BE49-F238E27FC236}">
                <a16:creationId xmlns:a16="http://schemas.microsoft.com/office/drawing/2014/main" id="{05037243-AD12-45B8-A063-71922D0172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538" t="28036" r="14706" b="32204"/>
          <a:stretch/>
        </p:blipFill>
        <p:spPr>
          <a:xfrm>
            <a:off x="7993378" y="4441121"/>
            <a:ext cx="801253" cy="40022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CE8722E-D48C-4523-8570-EEE12C861EA0}"/>
              </a:ext>
            </a:extLst>
          </p:cNvPr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To change the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background image</a:t>
            </a: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Right click </a:t>
            </a:r>
            <a:b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on the slide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Select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A5B71AE-9836-4154-8F1C-68436F00CA5D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F21736A7-4722-41C0-B9AB-49CABE94B202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7544C69D-836D-40B9-B5E6-7C1FD15A7CA9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A939972-6BC0-4659-8548-460B9E6E1A3D}"/>
              </a:ext>
            </a:extLst>
          </p:cNvPr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4270DCF5-F078-4080-9FF3-9D571E1127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58DDD0B-C460-48C6-9D9C-2A31D8DBBD32}"/>
                </a:ext>
              </a:extLst>
            </p:cNvPr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 cap="flat" cmpd="sng" algn="ctr">
              <a:solidFill>
                <a:srgbClr val="17428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0831C480-B136-4FF3-87F2-90E709C10B03}"/>
              </a:ext>
            </a:extLst>
          </p:cNvPr>
          <p:cNvGrpSpPr/>
          <p:nvPr userDrawn="1"/>
        </p:nvGrpSpPr>
        <p:grpSpPr>
          <a:xfrm>
            <a:off x="-2913196" y="2440633"/>
            <a:ext cx="2036896" cy="2094363"/>
            <a:chOff x="-2913196" y="3090225"/>
            <a:chExt cx="2036896" cy="2094363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CE578851-603A-4398-AD3B-6E0C471E3D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9F89D8D9-0149-44E3-91F2-D3D6AE98C521}"/>
                </a:ext>
              </a:extLst>
            </p:cNvPr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94E929-FD2D-4538-B337-60AFC9AD3C58}"/>
                  </a:ext>
                </a:extLst>
              </p:cNvPr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14EC88C-E52F-4BFF-B4AF-F27B64258331}"/>
                  </a:ext>
                </a:extLst>
              </p:cNvPr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5509244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302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-3357114" y="1134349"/>
            <a:ext cx="3204941" cy="1744067"/>
            <a:chOff x="-3348880" y="587521"/>
            <a:chExt cx="3204941" cy="1744067"/>
          </a:xfrm>
        </p:grpSpPr>
        <p:sp>
          <p:nvSpPr>
            <p:cNvPr id="23" name="ZoneTexte 22"/>
            <p:cNvSpPr txBox="1"/>
            <p:nvPr userDrawn="1"/>
          </p:nvSpPr>
          <p:spPr>
            <a:xfrm>
              <a:off x="-3348880" y="587521"/>
              <a:ext cx="3059374" cy="1744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change the style of your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titles </a:t>
              </a:r>
              <a:r>
                <a:rPr lang="en-US" sz="900" b="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levels:</a:t>
              </a: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 your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text in the text box</a:t>
              </a:r>
              <a:endPara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 your text to the next level,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List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Level</a:t>
              </a:r>
              <a:b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your text to the previous level,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List Level</a:t>
              </a: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will apply a predefined text style.</a:t>
              </a:r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-287939" y="663721"/>
              <a:ext cx="144000" cy="1570751"/>
              <a:chOff x="-252536" y="0"/>
              <a:chExt cx="144016" cy="1570751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>
                <a:off x="-252536" y="0"/>
                <a:ext cx="898" cy="157075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211832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ZoneTexte 28"/>
          <p:cNvSpPr txBox="1"/>
          <p:nvPr userDrawn="1"/>
        </p:nvSpPr>
        <p:spPr>
          <a:xfrm>
            <a:off x="-3248517" y="3753974"/>
            <a:ext cx="295232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Insert tab, go to Header &amp; Footer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Presentation title in the Footer area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apply this change to the current slide only or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apply the change to the entire presentation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/>
          <p:cNvGrpSpPr/>
          <p:nvPr userDrawn="1"/>
        </p:nvGrpSpPr>
        <p:grpSpPr>
          <a:xfrm>
            <a:off x="-296189" y="3753974"/>
            <a:ext cx="144016" cy="1364565"/>
            <a:chOff x="-252536" y="-795971"/>
            <a:chExt cx="144016" cy="1364565"/>
          </a:xfrm>
        </p:grpSpPr>
        <p:cxnSp>
          <p:nvCxnSpPr>
            <p:cNvPr id="31" name="Connecteur droit 30"/>
            <p:cNvCxnSpPr/>
            <p:nvPr userDrawn="1"/>
          </p:nvCxnSpPr>
          <p:spPr>
            <a:xfrm>
              <a:off x="-252536" y="-795971"/>
              <a:ext cx="0" cy="136456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 userDrawn="1"/>
          </p:nvCxnSpPr>
          <p:spPr>
            <a:xfrm flipH="1">
              <a:off x="-252536" y="338145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730359" y="1710119"/>
            <a:ext cx="253420" cy="18396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730359" y="2281619"/>
            <a:ext cx="253420" cy="183967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91AF826-6135-4D1B-88F9-048CD66C02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4112326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CFEEE405-8235-42BE-A489-8306C9A0C83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84982" y="1073301"/>
            <a:ext cx="4112326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F701E6A-EC33-47ED-867A-87D491AB552A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8C26DBE-6803-46D8-8AC1-E41CA38B8C74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7F41775F-9C59-47DD-9DD9-A6E52E0F5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8651207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82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-3357114" y="1134349"/>
            <a:ext cx="3204941" cy="1744067"/>
            <a:chOff x="-3348880" y="587521"/>
            <a:chExt cx="3204941" cy="1744067"/>
          </a:xfrm>
        </p:grpSpPr>
        <p:sp>
          <p:nvSpPr>
            <p:cNvPr id="23" name="ZoneTexte 22"/>
            <p:cNvSpPr txBox="1"/>
            <p:nvPr userDrawn="1"/>
          </p:nvSpPr>
          <p:spPr>
            <a:xfrm>
              <a:off x="-3348880" y="587521"/>
              <a:ext cx="3059374" cy="1744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change the style of your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titles </a:t>
              </a:r>
              <a:r>
                <a:rPr lang="en-US" sz="900" b="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levels:</a:t>
              </a: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 your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text in the text box</a:t>
              </a:r>
              <a:endPara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 your text to the next level,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List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Level</a:t>
              </a:r>
              <a:b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your text to the previous level,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List Level</a:t>
              </a: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will apply a predefined text style.</a:t>
              </a:r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-287939" y="663721"/>
              <a:ext cx="144000" cy="1570751"/>
              <a:chOff x="-252536" y="0"/>
              <a:chExt cx="144016" cy="1570751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>
                <a:off x="-252536" y="0"/>
                <a:ext cx="898" cy="157075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211832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ZoneTexte 28"/>
          <p:cNvSpPr txBox="1"/>
          <p:nvPr userDrawn="1"/>
        </p:nvSpPr>
        <p:spPr>
          <a:xfrm>
            <a:off x="-3248517" y="3753974"/>
            <a:ext cx="295232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Insert tab, go to Header &amp; Footer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Presentation title in the Footer area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apply this change to the current slide only or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apply the change to the entire presentation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/>
          <p:cNvGrpSpPr/>
          <p:nvPr userDrawn="1"/>
        </p:nvGrpSpPr>
        <p:grpSpPr>
          <a:xfrm>
            <a:off x="-296189" y="3753974"/>
            <a:ext cx="144016" cy="1364565"/>
            <a:chOff x="-252536" y="-795971"/>
            <a:chExt cx="144016" cy="1364565"/>
          </a:xfrm>
        </p:grpSpPr>
        <p:cxnSp>
          <p:nvCxnSpPr>
            <p:cNvPr id="31" name="Connecteur droit 30"/>
            <p:cNvCxnSpPr/>
            <p:nvPr userDrawn="1"/>
          </p:nvCxnSpPr>
          <p:spPr>
            <a:xfrm>
              <a:off x="-252536" y="-795971"/>
              <a:ext cx="0" cy="136456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 userDrawn="1"/>
          </p:nvCxnSpPr>
          <p:spPr>
            <a:xfrm flipH="1">
              <a:off x="-252536" y="338145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730359" y="1710119"/>
            <a:ext cx="253420" cy="18396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730359" y="2281619"/>
            <a:ext cx="253420" cy="183967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8B292E44-78F0-46CB-8E25-ADFBC4475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91AF826-6135-4D1B-88F9-048CD66C02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269955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CFEEE405-8235-42BE-A489-8306C9A0C83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26804" y="1073301"/>
            <a:ext cx="269955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F7D78955-164B-4A0F-8C9D-680FC8F401B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3608" y="1073301"/>
            <a:ext cx="269955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6F9446D-A7AF-4B50-AD59-DB380E24CDBD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C36AEF9-67A3-4B74-8333-BF55A40C18C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9982557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82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visuel 1/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BFDFF783-0F3D-4B87-B773-EE89DBDEA58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0001" y="654998"/>
            <a:ext cx="5064056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F73483C-7FD2-4451-825B-7A9326290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5064055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284DC51A-D5E9-46AD-A915-1D44753E9CE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1" y="1073301"/>
            <a:ext cx="4821046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6" name="Espace réservé pour une image  12">
            <a:extLst>
              <a:ext uri="{FF2B5EF4-FFF2-40B4-BE49-F238E27FC236}">
                <a16:creationId xmlns:a16="http://schemas.microsoft.com/office/drawing/2014/main" id="{CBF8930B-8B4A-46DB-A8D2-8C018F037CE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415541" y="347665"/>
            <a:ext cx="3382641" cy="4168774"/>
          </a:xfrm>
          <a:prstGeom prst="roundRect">
            <a:avLst>
              <a:gd name="adj" fmla="val 2932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35F8665-7307-4C94-8A8E-6148FE0EADB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2C9C9-4017-49F2-8C78-5369EDA8D2C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9302033" y="374577"/>
            <a:ext cx="3240360" cy="3221395"/>
            <a:chOff x="9302033" y="374577"/>
            <a:chExt cx="3240360" cy="3221395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1B2E457-29C3-4185-B7AE-4472BB076F94}"/>
                </a:ext>
              </a:extLst>
            </p:cNvPr>
            <p:cNvSpPr txBox="1"/>
            <p:nvPr userDrawn="1"/>
          </p:nvSpPr>
          <p:spPr>
            <a:xfrm>
              <a:off x="9590065" y="374577"/>
              <a:ext cx="2952328" cy="32213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US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AA7E34BA-7C0C-4F4A-BE93-C9D8B7757AE2}"/>
                </a:ext>
              </a:extLst>
            </p:cNvPr>
            <p:cNvGrpSpPr/>
            <p:nvPr userDrawn="1"/>
          </p:nvGrpSpPr>
          <p:grpSpPr>
            <a:xfrm flipH="1">
              <a:off x="9302033" y="554852"/>
              <a:ext cx="144016" cy="2903220"/>
              <a:chOff x="-252536" y="-475622"/>
              <a:chExt cx="144016" cy="2903220"/>
            </a:xfrm>
          </p:grpSpPr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BA2C0092-0D10-44DF-A42D-62236A482999}"/>
                  </a:ext>
                </a:extLst>
              </p:cNvPr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7692B5F3-A908-4F3E-A116-A35317B4C62C}"/>
                  </a:ext>
                </a:extLst>
              </p:cNvPr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069FBD5-E0D9-490A-AC07-7FE8384DCB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1783" y="1336062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125629230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1/3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7">
            <a:extLst>
              <a:ext uri="{FF2B5EF4-FFF2-40B4-BE49-F238E27FC236}">
                <a16:creationId xmlns:a16="http://schemas.microsoft.com/office/drawing/2014/main" id="{884F5BCB-6D56-4AB9-92E8-FA03D590B4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1999" y="654998"/>
            <a:ext cx="4384189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1F3E4D4-25FF-4610-91B2-31E97C632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2001" y="327702"/>
            <a:ext cx="4384188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6EA039-2D90-4E19-9ACC-96D5BFE331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41763" y="1071879"/>
            <a:ext cx="4851400" cy="3444559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14" name="Espace réservé pour une image  12">
            <a:extLst>
              <a:ext uri="{FF2B5EF4-FFF2-40B4-BE49-F238E27FC236}">
                <a16:creationId xmlns:a16="http://schemas.microsoft.com/office/drawing/2014/main" id="{BEEAF0CE-8DEE-4553-A899-F4DF84FF0F5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52426" y="347665"/>
            <a:ext cx="3382640" cy="4168773"/>
          </a:xfrm>
          <a:prstGeom prst="roundRect">
            <a:avLst>
              <a:gd name="adj" fmla="val 2932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6B919B-1BF2-4C96-913C-05B082A6BAD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AB1DED-879B-48C1-BCAB-E65F78C683C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grpSp>
        <p:nvGrpSpPr>
          <p:cNvPr id="15" name="Groupe 14"/>
          <p:cNvGrpSpPr/>
          <p:nvPr userDrawn="1"/>
        </p:nvGrpSpPr>
        <p:grpSpPr>
          <a:xfrm>
            <a:off x="-3367279" y="1289276"/>
            <a:ext cx="3141689" cy="3221395"/>
            <a:chOff x="-3367279" y="1289276"/>
            <a:chExt cx="3141689" cy="3221395"/>
          </a:xfrm>
        </p:grpSpPr>
        <p:grpSp>
          <p:nvGrpSpPr>
            <p:cNvPr id="17" name="Groupe 16"/>
            <p:cNvGrpSpPr/>
            <p:nvPr userDrawn="1"/>
          </p:nvGrpSpPr>
          <p:grpSpPr>
            <a:xfrm rot="10800000" flipH="1">
              <a:off x="-369606" y="1384300"/>
              <a:ext cx="144016" cy="2903220"/>
              <a:chOff x="-252536" y="-475622"/>
              <a:chExt cx="144016" cy="2903220"/>
            </a:xfrm>
          </p:grpSpPr>
          <p:cxnSp>
            <p:nvCxnSpPr>
              <p:cNvPr id="20" name="Connecteur droit 19"/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1B2E457-29C3-4185-B7AE-4472BB076F94}"/>
                </a:ext>
              </a:extLst>
            </p:cNvPr>
            <p:cNvSpPr txBox="1"/>
            <p:nvPr userDrawn="1"/>
          </p:nvSpPr>
          <p:spPr>
            <a:xfrm>
              <a:off x="-3367279" y="1289276"/>
              <a:ext cx="2952328" cy="32213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US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069FBD5-E0D9-490A-AC07-7FE8384DCB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785561" y="2250761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62183428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2 petites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0" name="Espace réservé pour une image  29">
            <a:extLst>
              <a:ext uri="{FF2B5EF4-FFF2-40B4-BE49-F238E27FC236}">
                <a16:creationId xmlns:a16="http://schemas.microsoft.com/office/drawing/2014/main" id="{74911412-C9BF-4051-B013-27DCDCCC22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8157" y="722479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F453AC62-F0B9-47B2-ADA4-B2B2517DC47B}"/>
                </a:ext>
              </a:extLst>
            </p:cNvPr>
            <p:cNvCxnSpPr/>
            <p:nvPr userDrawn="1"/>
          </p:nvCxnSpPr>
          <p:spPr>
            <a:xfrm flipH="1">
              <a:off x="-252536" y="233709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6309485" cy="3443138"/>
          </a:xfrm>
        </p:spPr>
        <p:txBody>
          <a:bodyPr/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15" name="Espace réservé pour une image  29">
            <a:extLst>
              <a:ext uri="{FF2B5EF4-FFF2-40B4-BE49-F238E27FC236}">
                <a16:creationId xmlns:a16="http://schemas.microsoft.com/office/drawing/2014/main" id="{4CD2EE8E-886A-4ABD-9789-ED28185F7EB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988157" y="2667168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9E99D35-EAAC-4F90-9836-2740C6F31D2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F53DE-3CAC-4401-BECB-3C9F821D05F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2251229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etite image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62842B35-B946-44F4-B32F-EC077A6058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8157" y="722479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630948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62F93307-FF6C-4A23-A887-ABBF5881FF8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988156" y="2667167"/>
            <a:ext cx="1803600" cy="1849271"/>
          </a:xfrm>
          <a:prstGeom prst="roundRect">
            <a:avLst>
              <a:gd name="adj" fmla="val 6210"/>
            </a:avLst>
          </a:prstGeom>
          <a:solidFill>
            <a:schemeClr val="accent1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2366A88-9E01-4270-9CD5-FC01E6246F05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670FE99-2C53-47D4-BB06-69CF0C130B96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01082D70-401C-474A-9B6C-5D446C724627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4EBA2B6-FC25-417E-8395-1DA231D8952E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07E0CEC6-CD3E-4F42-8D58-FBD1159FBF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CDE88AA-AD96-4510-9DD9-B2598562A674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2F4D66-BE3D-4F67-A639-E2D8B8200C0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01815572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3 peti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pour une image  29">
            <a:extLst>
              <a:ext uri="{FF2B5EF4-FFF2-40B4-BE49-F238E27FC236}">
                <a16:creationId xmlns:a16="http://schemas.microsoft.com/office/drawing/2014/main" id="{C69E9608-240D-41B6-B8CC-5320FF60E85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111211" y="1681476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1" y="1073300"/>
            <a:ext cx="2550839" cy="3536315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FEB2990-E2D8-4AF5-9FAF-A1127E1C12A7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C12B20D-7ABF-4420-B33F-8F7B126A1388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4B146F83-84C9-4372-86FB-2FA1E9B1895B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95970E89-E453-4CA2-9051-90BE81E7DD5A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566F9AD5-D8EE-446D-8986-E2A0EBBAFA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32681C02-AD0F-4FD7-A2A9-FE40A5E31BF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49549" y="1681476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7" name="Espace réservé pour une image  29">
            <a:extLst>
              <a:ext uri="{FF2B5EF4-FFF2-40B4-BE49-F238E27FC236}">
                <a16:creationId xmlns:a16="http://schemas.microsoft.com/office/drawing/2014/main" id="{3F567498-CD75-42E9-89CD-468F7D7F4D8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987886" y="1681476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18000AB-9E6A-4EF0-AAAC-42779BD38EEE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C08013-4BD4-49BD-A878-B82E562FA164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832408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3 petite image et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1" y="1073301"/>
            <a:ext cx="2550839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940D89D-15D8-41E6-B3DB-0B06FEBFE28C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D3E04D2F-D485-41EE-B7FB-0426DE9FBB0F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4506B10-53F1-4F63-990A-F084EF79B7E4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C7DAE91A-3706-445E-ACA1-36C74EF45C45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FBD001A7-A257-4542-BDF2-993FAE4FB4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2" name="Espace réservé du texte 13">
            <a:extLst>
              <a:ext uri="{FF2B5EF4-FFF2-40B4-BE49-F238E27FC236}">
                <a16:creationId xmlns:a16="http://schemas.microsoft.com/office/drawing/2014/main" id="{9AF1EBF6-8E41-478E-9588-0A0DD443DE4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111211" y="2917811"/>
            <a:ext cx="1803600" cy="1598627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54D442C3-D1F8-42E5-B0B7-B654DE3D1AB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049549" y="2917811"/>
            <a:ext cx="1803600" cy="1598627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2F239F8A-2156-4C09-9C8B-16D640453DA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987886" y="2917811"/>
            <a:ext cx="1803600" cy="1598627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36" name="Espace réservé pour une image  29">
            <a:extLst>
              <a:ext uri="{FF2B5EF4-FFF2-40B4-BE49-F238E27FC236}">
                <a16:creationId xmlns:a16="http://schemas.microsoft.com/office/drawing/2014/main" id="{0CF5A688-CCE0-4744-BFCF-FC85CA3F54F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111211" y="1076325"/>
            <a:ext cx="1800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7" name="Espace réservé pour une image  29">
            <a:extLst>
              <a:ext uri="{FF2B5EF4-FFF2-40B4-BE49-F238E27FC236}">
                <a16:creationId xmlns:a16="http://schemas.microsoft.com/office/drawing/2014/main" id="{B89D013C-BBB1-4EEC-A849-5D50D8613B01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049549" y="1076325"/>
            <a:ext cx="1800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8" name="Espace réservé pour une image  29">
            <a:extLst>
              <a:ext uri="{FF2B5EF4-FFF2-40B4-BE49-F238E27FC236}">
                <a16:creationId xmlns:a16="http://schemas.microsoft.com/office/drawing/2014/main" id="{2D27F026-7043-48E0-9432-12CF8E6885FB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91598" y="1076325"/>
            <a:ext cx="1800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DDC3B1-6151-4BE1-88BE-AB68682F5435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BF0606-7F2E-4F57-B83A-456666DCD06B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2878584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4 petites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843017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4944754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2B43591-22FA-4AF6-8842-E9EEEB4686CB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2EC4009-2F14-46C1-833E-78E070DC0E1C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961F086A-5B6D-4781-A664-27815A966C28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2994A43E-B674-473E-862C-C33ED9D1765C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1C7DC06C-B7B5-4AC0-81B7-DB0A01252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3" name="Titre 4">
            <a:extLst>
              <a:ext uri="{FF2B5EF4-FFF2-40B4-BE49-F238E27FC236}">
                <a16:creationId xmlns:a16="http://schemas.microsoft.com/office/drawing/2014/main" id="{471967F2-0675-4574-BFB0-698C2C9C0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33163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4" name="Espace réservé pour une image  29">
            <a:extLst>
              <a:ext uri="{FF2B5EF4-FFF2-40B4-BE49-F238E27FC236}">
                <a16:creationId xmlns:a16="http://schemas.microsoft.com/office/drawing/2014/main" id="{47F24A2D-8AE3-47B5-9656-6A21C5BE59B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400000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EC0C171E-4D06-4812-A4BC-FB9192ED32A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400000" y="2827347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F19AC258-F791-41C5-BFE3-96D0F260F3C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143905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7" name="Espace réservé pour une image  29">
            <a:extLst>
              <a:ext uri="{FF2B5EF4-FFF2-40B4-BE49-F238E27FC236}">
                <a16:creationId xmlns:a16="http://schemas.microsoft.com/office/drawing/2014/main" id="{50B829D7-D08E-40A3-9638-0B00425DBA1B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143905" y="2827347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3DD3769-39E0-4FF3-956B-BA7D7B714ACE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64A63FE-B461-4226-9F56-085B1A61D7F4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28652868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2 petites images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8431968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843608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5040000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2C50507-F78D-42CD-8378-7A0ABF5B6266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5B02FD2-C55A-44D7-8267-B24F2FE9A6C5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6572DAE0-C4DC-491E-A886-3EE840E908D5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9D435141-6281-4CB8-935C-F4C8B28C5132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1CD18464-9CD8-4FF0-B2F8-F5BF017F11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8007CE0E-000C-4B0C-BC4A-97ED98BEFD8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400000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D79861F4-050F-472B-8EE5-735029F5342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143905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7" name="Espace réservé du texte 13">
            <a:extLst>
              <a:ext uri="{FF2B5EF4-FFF2-40B4-BE49-F238E27FC236}">
                <a16:creationId xmlns:a16="http://schemas.microsoft.com/office/drawing/2014/main" id="{16FBA96D-C97F-4375-ABF8-D51C7561F8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400000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1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4F7CC4EF-BCEE-489C-9FC1-35FB73D41C0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143906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1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DD46300-AC69-480F-8F74-9BAD7EF17AC8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9864D4-A1DF-4014-9C91-62BFB27EBE5D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42904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'ouverture gauch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543851" y="447537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tx2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6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331893" y="255445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bg1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Graphique 33">
            <a:extLst>
              <a:ext uri="{FF2B5EF4-FFF2-40B4-BE49-F238E27FC236}">
                <a16:creationId xmlns:a16="http://schemas.microsoft.com/office/drawing/2014/main" id="{35053259-CE8E-42D6-90A5-DB8CDD69B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841" y="1286333"/>
            <a:ext cx="1647692" cy="504000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220" y="1985275"/>
            <a:ext cx="3229311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220" y="2648832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15" name="new-logo SG">
            <a:extLst>
              <a:ext uri="{FF2B5EF4-FFF2-40B4-BE49-F238E27FC236}">
                <a16:creationId xmlns:a16="http://schemas.microsoft.com/office/drawing/2014/main" id="{8AD00E6B-2DDF-4DB1-9BE9-434F91AEAD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1924" y="4286602"/>
            <a:ext cx="1231107" cy="69249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CE8722E-D48C-4523-8570-EEE12C861EA0}"/>
              </a:ext>
            </a:extLst>
          </p:cNvPr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To change the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background image</a:t>
            </a: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Right click </a:t>
            </a:r>
            <a:b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on the slide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Select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A5B71AE-9836-4154-8F1C-68436F00CA5D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F21736A7-4722-41C0-B9AB-49CABE94B202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7544C69D-836D-40B9-B5E6-7C1FD15A7CA9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A939972-6BC0-4659-8548-460B9E6E1A3D}"/>
              </a:ext>
            </a:extLst>
          </p:cNvPr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4270DCF5-F078-4080-9FF3-9D571E1127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58DDD0B-C460-48C6-9D9C-2A31D8DBBD32}"/>
                </a:ext>
              </a:extLst>
            </p:cNvPr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 cap="flat" cmpd="sng" algn="ctr">
              <a:solidFill>
                <a:srgbClr val="17428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0831C480-B136-4FF3-87F2-90E709C10B03}"/>
              </a:ext>
            </a:extLst>
          </p:cNvPr>
          <p:cNvGrpSpPr/>
          <p:nvPr userDrawn="1"/>
        </p:nvGrpSpPr>
        <p:grpSpPr>
          <a:xfrm>
            <a:off x="-2913196" y="2440633"/>
            <a:ext cx="2036896" cy="2094363"/>
            <a:chOff x="-2913196" y="3090225"/>
            <a:chExt cx="2036896" cy="2094363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CE578851-603A-4398-AD3B-6E0C471E3D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9F89D8D9-0149-44E3-91F2-D3D6AE98C521}"/>
                </a:ext>
              </a:extLst>
            </p:cNvPr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94E929-FD2D-4538-B337-60AFC9AD3C58}"/>
                  </a:ext>
                </a:extLst>
              </p:cNvPr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14EC88C-E52F-4BFF-B4AF-F27B64258331}"/>
                  </a:ext>
                </a:extLst>
              </p:cNvPr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9375467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02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tites images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16679" y="1073301"/>
            <a:ext cx="4876483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6" name="Espace réservé pour une image  29">
            <a:extLst>
              <a:ext uri="{FF2B5EF4-FFF2-40B4-BE49-F238E27FC236}">
                <a16:creationId xmlns:a16="http://schemas.microsoft.com/office/drawing/2014/main" id="{72B9D86B-55E9-4510-A2FC-6AD1CADB16C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60597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18" name="Espace réservé pour une image  29">
            <a:extLst>
              <a:ext uri="{FF2B5EF4-FFF2-40B4-BE49-F238E27FC236}">
                <a16:creationId xmlns:a16="http://schemas.microsoft.com/office/drawing/2014/main" id="{9A0BFCA9-B39A-4577-B895-1037D7BD9A21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60597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0" name="Espace réservé pour une image  29">
            <a:extLst>
              <a:ext uri="{FF2B5EF4-FFF2-40B4-BE49-F238E27FC236}">
                <a16:creationId xmlns:a16="http://schemas.microsoft.com/office/drawing/2014/main" id="{9E8F8B4D-DCC2-4318-BC66-E2EEFE51553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104502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3E1A8B72-B27C-48FA-B068-CEB08896D5C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104502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08471D1-B89D-4624-8218-100DE88D128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76C457-8B8C-4707-8D9A-C9BD8A44F7D9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737675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etites images + légend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5E99D7D-C7A7-406F-936D-94453217CBDB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08C8471-3FD4-4E50-B463-AD2192B76E0E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CB451E30-336A-4EF5-AC4E-C848C3556C45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72DF5CB5-83E8-4D1D-A24E-98A082326836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6AE1891A-E821-45D4-AA3F-357C445AF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2BB9F3EC-5F0B-4A35-B2B6-D86D75948E6A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60597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16BCD4BB-6AE6-4051-AC7D-89579A28186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104502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7" name="Espace réservé du texte 13">
            <a:extLst>
              <a:ext uri="{FF2B5EF4-FFF2-40B4-BE49-F238E27FC236}">
                <a16:creationId xmlns:a16="http://schemas.microsoft.com/office/drawing/2014/main" id="{DAD588E3-E84D-468D-B8B8-8073141BB4B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60597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DF3B5743-B183-49C9-B504-5AA77DFB6CF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104503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7FDAF0EB-F1BD-42A2-92E6-75748C250F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16679" y="1073301"/>
            <a:ext cx="4876483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8785C80-2D55-46A4-BDEF-F096AA4FAAA8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831B84-A0B9-4D34-99F7-D904F97E44D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849534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2x2 petites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155" y="1073301"/>
            <a:ext cx="503752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084F3B4-9C4B-4542-9BE5-61533AC13B77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67CAAF8-2F23-49FF-9FE7-FEDC3ED84CB8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894B58C-7B35-49FE-BEB9-67BF1892DFCC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6939BAA2-5948-460F-A80B-FE887A1AD1AC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8B4F545F-8C0D-4561-B606-64DDA332B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3" name="Espace réservé pour une image  29">
            <a:extLst>
              <a:ext uri="{FF2B5EF4-FFF2-40B4-BE49-F238E27FC236}">
                <a16:creationId xmlns:a16="http://schemas.microsoft.com/office/drawing/2014/main" id="{4EADCD03-814D-4735-9A09-0B0FB5035D9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60597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4" name="Espace réservé pour une image  29">
            <a:extLst>
              <a:ext uri="{FF2B5EF4-FFF2-40B4-BE49-F238E27FC236}">
                <a16:creationId xmlns:a16="http://schemas.microsoft.com/office/drawing/2014/main" id="{27AB527A-342A-4EF3-B759-CADA1003017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60597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1386975C-B873-4098-AF7B-E9D9F8F1364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14450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C0DE3218-156F-4A12-B04C-DF97662EBBA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144501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B1B6AE5-3FD7-4924-B866-F4DACF6EB07F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798329-469F-44D2-8EC9-76B7940BB30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1550179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2 petites images +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155" y="1073300"/>
            <a:ext cx="5032446" cy="3536315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F533BF6-D514-459D-9CD0-0014742AF5E9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3367DB2E-3C37-4A82-8177-2AAD710DA225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F4EF7344-53C0-458A-8505-90970AFC921D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565B0C33-B681-4D01-AC6F-B6BFC648EFC3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244DFE2D-60C4-4131-8465-C5969D771F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8" name="Espace réservé pour une image  29">
            <a:extLst>
              <a:ext uri="{FF2B5EF4-FFF2-40B4-BE49-F238E27FC236}">
                <a16:creationId xmlns:a16="http://schemas.microsoft.com/office/drawing/2014/main" id="{81101FB9-9955-4F5E-B5AE-8B1D6B9D33C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52425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0232180B-2F37-4B34-B19F-C9BB5EA6937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52426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D9B49EBB-009A-4E9C-A66D-4D6B42AB925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143905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2" name="Espace réservé du texte 13">
            <a:extLst>
              <a:ext uri="{FF2B5EF4-FFF2-40B4-BE49-F238E27FC236}">
                <a16:creationId xmlns:a16="http://schemas.microsoft.com/office/drawing/2014/main" id="{EFBCB27F-F099-40B8-B652-4E5A44B914A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143906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1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0ADCE58-C192-4340-BB26-CE5718353852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D90CFA-C413-4343-B4F0-207C00D9DD58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1444604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etite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083D504-1F4A-418B-871C-712702DC939B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104AB0F8-7147-4717-92FB-E946612AE522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DF2EF40B-3487-4F0C-88AD-523F301FF813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5916D0A3-039C-4313-9BCC-5CEA30283129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E7D0531D-FF8C-4744-8704-E1D610D89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2" name="Espace réservé pour une image  29">
            <a:extLst>
              <a:ext uri="{FF2B5EF4-FFF2-40B4-BE49-F238E27FC236}">
                <a16:creationId xmlns:a16="http://schemas.microsoft.com/office/drawing/2014/main" id="{9311375C-0EDC-48BF-990F-8F9A0613855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9039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8" name="Espace réservé pour une image  29">
            <a:extLst>
              <a:ext uri="{FF2B5EF4-FFF2-40B4-BE49-F238E27FC236}">
                <a16:creationId xmlns:a16="http://schemas.microsoft.com/office/drawing/2014/main" id="{E3581938-84E0-4C7C-9487-D7BD64B1E49B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090391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9" name="Espace réservé pour une image  29">
            <a:extLst>
              <a:ext uri="{FF2B5EF4-FFF2-40B4-BE49-F238E27FC236}">
                <a16:creationId xmlns:a16="http://schemas.microsoft.com/office/drawing/2014/main" id="{9064B463-67A1-42DF-B89D-60D9CD0134C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86521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1" name="Espace réservé pour une image  29">
            <a:extLst>
              <a:ext uri="{FF2B5EF4-FFF2-40B4-BE49-F238E27FC236}">
                <a16:creationId xmlns:a16="http://schemas.microsoft.com/office/drawing/2014/main" id="{EFEF56CB-DE9B-4289-BD8B-8EA27291173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865216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44BD0FDC-99B1-467A-A9F7-B4A2F4510E57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64004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24ABE765-90D2-4E15-A15E-59F4455F731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640041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3E5B4545-5C6E-49A3-B6E4-1F254637B47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41486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5" name="Espace réservé pour une image  29">
            <a:extLst>
              <a:ext uri="{FF2B5EF4-FFF2-40B4-BE49-F238E27FC236}">
                <a16:creationId xmlns:a16="http://schemas.microsoft.com/office/drawing/2014/main" id="{7F24CE69-89E9-4F8F-886A-75FC3607AE5F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414866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B128C33-E9D3-46E9-B38E-A39286256987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31A02B-9D29-444B-85E1-7D530E0C7F95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2010542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tites images +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F816EFD-F3F0-41A8-BC7C-5D09CA1F849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5DC36D9-1CED-4C8E-9841-9D673AC4A1A9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3A7CA5CA-E8F0-4BDC-8808-2FF0B040B6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5F7DD913-BFE6-469F-B2CF-30346936C701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F19BFA9D-F6AD-4F60-9DB1-0D659A5ED7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BC2C6B14-6FC0-4582-B246-C6D808310F7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09039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A3306B47-C7A5-44C5-96F6-F9398D9BCF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86521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B1860C56-31B6-4FF5-8419-3A86DD81F309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64004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C632460F-9BE6-4B5E-86B8-09B5EA49850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41486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5" name="Espace réservé du texte 13">
            <a:extLst>
              <a:ext uri="{FF2B5EF4-FFF2-40B4-BE49-F238E27FC236}">
                <a16:creationId xmlns:a16="http://schemas.microsoft.com/office/drawing/2014/main" id="{DF4ACB7A-CF75-4E4F-84F4-AE315331478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90392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36" name="Espace réservé du texte 13">
            <a:extLst>
              <a:ext uri="{FF2B5EF4-FFF2-40B4-BE49-F238E27FC236}">
                <a16:creationId xmlns:a16="http://schemas.microsoft.com/office/drawing/2014/main" id="{7FD1F1C8-8876-4441-A9DB-AEEE0CA1B958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865217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1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37" name="Espace réservé du texte 13">
            <a:extLst>
              <a:ext uri="{FF2B5EF4-FFF2-40B4-BE49-F238E27FC236}">
                <a16:creationId xmlns:a16="http://schemas.microsoft.com/office/drawing/2014/main" id="{23071633-0F2F-4F6F-AD30-7CE45FD83C2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640042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6C74B745-2F10-421A-8BE2-686D2AB1967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414867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1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654336A-1512-4701-B9A7-2CDB56E45ABE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324A90-385D-4766-A6EB-5A68E8FDCD93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0194437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8 petite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98E094C3-78A5-4D87-825A-A23AAE8207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1297" y="1311275"/>
            <a:ext cx="1697408" cy="32051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BD62875-319A-4ACA-B358-FD5408BBCD80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4018F210-084D-47D3-B5F0-0C63598A7A53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574A9DF5-25B4-4B2C-B61C-47904EDB98BF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0A923974-FCF6-4638-98EC-9127DAD9A6B9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773EFDDC-7E09-4539-AA97-71CB072FF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8" name="Espace réservé pour une image  29">
            <a:extLst>
              <a:ext uri="{FF2B5EF4-FFF2-40B4-BE49-F238E27FC236}">
                <a16:creationId xmlns:a16="http://schemas.microsoft.com/office/drawing/2014/main" id="{10F2C225-A18F-4697-934F-FE6CA585AA8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184359" y="1076325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9" name="Espace réservé pour une image  29">
            <a:extLst>
              <a:ext uri="{FF2B5EF4-FFF2-40B4-BE49-F238E27FC236}">
                <a16:creationId xmlns:a16="http://schemas.microsoft.com/office/drawing/2014/main" id="{9C3C3598-BA73-415C-AB40-960E7AA9D1D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184359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1" name="Espace réservé pour une image  29">
            <a:extLst>
              <a:ext uri="{FF2B5EF4-FFF2-40B4-BE49-F238E27FC236}">
                <a16:creationId xmlns:a16="http://schemas.microsoft.com/office/drawing/2014/main" id="{3A0EC615-80C5-4C44-B1DA-171AAC396F0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867807" y="1076325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E7401A36-5B9D-4825-8350-029D3D761D7D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867807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F39CA9FD-232F-43B8-B7BA-B58BC92BE43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551255" y="1076325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C47E507A-A705-4F77-8C8A-2335632C5447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551255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5" name="Espace réservé pour une image  29">
            <a:extLst>
              <a:ext uri="{FF2B5EF4-FFF2-40B4-BE49-F238E27FC236}">
                <a16:creationId xmlns:a16="http://schemas.microsoft.com/office/drawing/2014/main" id="{8D59D151-A167-4E49-98FB-D55692F1A45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234703" y="1076325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6" name="Espace réservé pour une image  29">
            <a:extLst>
              <a:ext uri="{FF2B5EF4-FFF2-40B4-BE49-F238E27FC236}">
                <a16:creationId xmlns:a16="http://schemas.microsoft.com/office/drawing/2014/main" id="{28681F74-B183-40F9-8309-CA6FAD007732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234703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DD9911E-7400-4805-AF32-65C0A07C2DB8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8145D5-A630-4DA2-84FB-AD0774C3D901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18614182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petite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ACA01E5-DEC7-4C69-9B2D-A19074F9992A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6809D23E-C993-4C10-913A-42A88ACD7AE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4C86EA3B-EF2E-4A3D-9EB9-AED157307B38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E1F29191-115E-4539-94D9-98E82F34A3DE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32EF232A-FFDB-4E13-AB86-964B23F582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9" name="Espace réservé pour une image  29">
            <a:extLst>
              <a:ext uri="{FF2B5EF4-FFF2-40B4-BE49-F238E27FC236}">
                <a16:creationId xmlns:a16="http://schemas.microsoft.com/office/drawing/2014/main" id="{AD8D36F4-396C-4E23-BBB2-23C185AFEF0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59999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1" name="Espace réservé pour une image  29">
            <a:extLst>
              <a:ext uri="{FF2B5EF4-FFF2-40B4-BE49-F238E27FC236}">
                <a16:creationId xmlns:a16="http://schemas.microsoft.com/office/drawing/2014/main" id="{75550596-B90B-4624-85ED-A6CEB5B4F09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9999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364F1E4E-0E50-4E76-A06B-45E5B853062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079785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88A72B9C-ED61-4E85-961D-857139867F9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079785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368B32A2-6E86-4014-8AEC-0AAD79370C15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799571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5" name="Espace réservé pour une image  29">
            <a:extLst>
              <a:ext uri="{FF2B5EF4-FFF2-40B4-BE49-F238E27FC236}">
                <a16:creationId xmlns:a16="http://schemas.microsoft.com/office/drawing/2014/main" id="{C5D8F0B8-5320-46AF-9FD1-2E484D7F315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3799571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6" name="Espace réservé pour une image  29">
            <a:extLst>
              <a:ext uri="{FF2B5EF4-FFF2-40B4-BE49-F238E27FC236}">
                <a16:creationId xmlns:a16="http://schemas.microsoft.com/office/drawing/2014/main" id="{AEC4C9CB-BC44-49D3-8801-88DDFA07D0CC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5519357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7" name="Espace réservé pour une image  29">
            <a:extLst>
              <a:ext uri="{FF2B5EF4-FFF2-40B4-BE49-F238E27FC236}">
                <a16:creationId xmlns:a16="http://schemas.microsoft.com/office/drawing/2014/main" id="{7D8C5577-4FE1-43DE-BE86-661D4CD55773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519357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8" name="Espace réservé pour une image  29">
            <a:extLst>
              <a:ext uri="{FF2B5EF4-FFF2-40B4-BE49-F238E27FC236}">
                <a16:creationId xmlns:a16="http://schemas.microsoft.com/office/drawing/2014/main" id="{9A3B3DA7-6C62-4EF2-84C3-3B00E6DAF8D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239143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9" name="Espace réservé pour une image  29">
            <a:extLst>
              <a:ext uri="{FF2B5EF4-FFF2-40B4-BE49-F238E27FC236}">
                <a16:creationId xmlns:a16="http://schemas.microsoft.com/office/drawing/2014/main" id="{345E5B86-2D9E-4B02-A288-B23B6466715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239143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26623E9-0EFE-4E35-8B77-24F84CBC9C21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463EB8-FA3B-41CA-B1BF-447C86244064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764901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+ petit 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59400584-51DF-4622-B0C4-EAFEEF0359A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716905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1" name="Espace réservé pour une image  32">
            <a:extLst>
              <a:ext uri="{FF2B5EF4-FFF2-40B4-BE49-F238E27FC236}">
                <a16:creationId xmlns:a16="http://schemas.microsoft.com/office/drawing/2014/main" id="{29074E96-74BD-41E9-B44D-2290F5ADFA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2425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3681867" y="1311276"/>
            <a:ext cx="1793658" cy="3290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77D83F2-C973-4830-BFDB-EA4A4D2BD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EA493AF4-5F30-46AD-8BBD-1F3B47615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CB8E7C8-6F78-4956-8C43-501D911E87E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5174824-13CA-41CB-9C7A-3C63D8E214A1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8D3E0CC-2368-43CE-9455-07E6FE4057A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1BDA1CD-9725-401C-A458-EDA9E73B5940}"/>
                </a:ext>
              </a:extLst>
            </p:cNvPr>
            <p:cNvCxnSpPr/>
            <p:nvPr userDrawn="1"/>
          </p:nvCxnSpPr>
          <p:spPr>
            <a:xfrm flipH="1">
              <a:off x="-252536" y="12004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BBBDDBBA-8E13-4D52-AF5D-5D587C30B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B16DAF8-3E37-4DA7-84B6-66181262542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0C1F35-C022-4BB4-94B0-15084C60BA9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5347051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tit text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352425" y="1311276"/>
            <a:ext cx="1793658" cy="3290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77D83F2-C973-4830-BFDB-EA4A4D2BD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EA493AF4-5F30-46AD-8BBD-1F3B47615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CB8E7C8-6F78-4956-8C43-501D911E87E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5174824-13CA-41CB-9C7A-3C63D8E214A1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8D3E0CC-2368-43CE-9455-07E6FE4057A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1BDA1CD-9725-401C-A458-EDA9E73B5940}"/>
                </a:ext>
              </a:extLst>
            </p:cNvPr>
            <p:cNvCxnSpPr/>
            <p:nvPr userDrawn="1"/>
          </p:nvCxnSpPr>
          <p:spPr>
            <a:xfrm flipH="1">
              <a:off x="-252536" y="12004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BBBDDBBA-8E13-4D52-AF5D-5D587C30B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54721A69-09DB-42D6-BE9B-7E339C89B4C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716905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17" name="Espace réservé pour une image  32">
            <a:extLst>
              <a:ext uri="{FF2B5EF4-FFF2-40B4-BE49-F238E27FC236}">
                <a16:creationId xmlns:a16="http://schemas.microsoft.com/office/drawing/2014/main" id="{B681C9C3-6994-480E-8AF8-F32F8CE923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92222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988E542-8B1E-4BAC-A751-D6BD9879ECAD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9B3CB1-3397-4F12-AD29-4BA654E02A6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023838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'ouverture dro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4815083" y="479435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tx2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4603125" y="287343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bg1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Graphique 33">
            <a:extLst>
              <a:ext uri="{FF2B5EF4-FFF2-40B4-BE49-F238E27FC236}">
                <a16:creationId xmlns:a16="http://schemas.microsoft.com/office/drawing/2014/main" id="{35053259-CE8E-42D6-90A5-DB8CDD69B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9635" y="1286333"/>
            <a:ext cx="1647692" cy="504000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0560" y="1985275"/>
            <a:ext cx="3229311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0560" y="2648832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C765AC23-CDBE-4574-8BD8-E324BCF72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538" t="28036" r="14706" b="32204"/>
          <a:stretch/>
        </p:blipFill>
        <p:spPr>
          <a:xfrm>
            <a:off x="7993378" y="4441121"/>
            <a:ext cx="801253" cy="40022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CE8722E-D48C-4523-8570-EEE12C861EA0}"/>
              </a:ext>
            </a:extLst>
          </p:cNvPr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To change the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background image</a:t>
            </a: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Right click </a:t>
            </a:r>
            <a:b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on the slide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Select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1A5B71AE-9836-4154-8F1C-68436F00CA5D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F21736A7-4722-41C0-B9AB-49CABE94B202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7544C69D-836D-40B9-B5E6-7C1FD15A7CA9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A939972-6BC0-4659-8548-460B9E6E1A3D}"/>
              </a:ext>
            </a:extLst>
          </p:cNvPr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4270DCF5-F078-4080-9FF3-9D571E1127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58DDD0B-C460-48C6-9D9C-2A31D8DBBD32}"/>
                </a:ext>
              </a:extLst>
            </p:cNvPr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 cap="flat" cmpd="sng" algn="ctr">
              <a:solidFill>
                <a:srgbClr val="17428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0831C480-B136-4FF3-87F2-90E709C10B03}"/>
              </a:ext>
            </a:extLst>
          </p:cNvPr>
          <p:cNvGrpSpPr/>
          <p:nvPr userDrawn="1"/>
        </p:nvGrpSpPr>
        <p:grpSpPr>
          <a:xfrm>
            <a:off x="-2913196" y="2440633"/>
            <a:ext cx="2036896" cy="2094363"/>
            <a:chOff x="-2913196" y="3090225"/>
            <a:chExt cx="2036896" cy="2094363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CE578851-603A-4398-AD3B-6E0C471E3D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9F89D8D9-0149-44E3-91F2-D3D6AE98C521}"/>
                </a:ext>
              </a:extLst>
            </p:cNvPr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894E929-FD2D-4538-B337-60AFC9AD3C58}"/>
                  </a:ext>
                </a:extLst>
              </p:cNvPr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14EC88C-E52F-4BFF-B4AF-F27B64258331}"/>
                  </a:ext>
                </a:extLst>
              </p:cNvPr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497630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3023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peti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6989336" y="1311276"/>
            <a:ext cx="1793658" cy="3205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77D83F2-C973-4830-BFDB-EA4A4D2BD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EA493AF4-5F30-46AD-8BBD-1F3B47615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CB8E7C8-6F78-4956-8C43-501D911E87E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5174824-13CA-41CB-9C7A-3C63D8E214A1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8D3E0CC-2368-43CE-9455-07E6FE4057A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1BDA1CD-9725-401C-A458-EDA9E73B5940}"/>
                </a:ext>
              </a:extLst>
            </p:cNvPr>
            <p:cNvCxnSpPr/>
            <p:nvPr userDrawn="1"/>
          </p:nvCxnSpPr>
          <p:spPr>
            <a:xfrm flipH="1">
              <a:off x="-252536" y="12004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BBBDDBBA-8E13-4D52-AF5D-5D587C30B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41F5121C-B739-42D0-8868-00BCED3CEE9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84683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17" name="Espace réservé pour une image  32">
            <a:extLst>
              <a:ext uri="{FF2B5EF4-FFF2-40B4-BE49-F238E27FC236}">
                <a16:creationId xmlns:a16="http://schemas.microsoft.com/office/drawing/2014/main" id="{6AECEAB3-E740-4DDE-89B0-A267C3F79B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0000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ADF2885-AD70-44B6-A203-9C17F841FB7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21BD9F-4FFE-43D0-B7F0-6C180EA0E42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34528275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32">
            <a:extLst>
              <a:ext uri="{FF2B5EF4-FFF2-40B4-BE49-F238E27FC236}">
                <a16:creationId xmlns:a16="http://schemas.microsoft.com/office/drawing/2014/main" id="{99564FC0-E3CF-4B87-854B-AFD668CED2D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239796" y="1062037"/>
            <a:ext cx="2664408" cy="3454401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15" name="Espace réservé pour une image  32">
            <a:extLst>
              <a:ext uri="{FF2B5EF4-FFF2-40B4-BE49-F238E27FC236}">
                <a16:creationId xmlns:a16="http://schemas.microsoft.com/office/drawing/2014/main" id="{2C5E3AF3-BFFB-4EE5-9B29-27D7955A6C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0001" y="1062037"/>
            <a:ext cx="2664408" cy="3454401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797765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174220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4125488A-C90F-491A-AA38-B9F6819C79D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109996" y="1062037"/>
            <a:ext cx="2664408" cy="3454401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17172F7-E854-4598-A180-7E67FF326219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B90BF9-7E7B-42B8-A83A-C72F5AD7446D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656378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s-MX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en-US" smtClean="0"/>
              <a:pPr/>
              <a:t>‹#›</a:t>
            </a:fld>
            <a:r>
              <a:rPr lang="en-US"/>
              <a:t> /</a:t>
            </a:r>
            <a:endParaRPr lang="en-US" dirty="0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6" name="Espace réservé du texte 13">
            <a:extLst>
              <a:ext uri="{FF2B5EF4-FFF2-40B4-BE49-F238E27FC236}">
                <a16:creationId xmlns:a16="http://schemas.microsoft.com/office/drawing/2014/main" id="{9AF1EBF6-8E41-478E-9588-0A0DD443DE4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0" y="1066329"/>
            <a:ext cx="9144000" cy="3450110"/>
          </a:xfrm>
          <a:prstGeom prst="roundRect">
            <a:avLst>
              <a:gd name="adj" fmla="val 1458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58120088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e image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29009D1B-2B2E-411A-A677-1A47999588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4000" cy="3810000"/>
          </a:xfrm>
          <a:custGeom>
            <a:avLst/>
            <a:gdLst>
              <a:gd name="connsiteX0" fmla="*/ 0 w 9144000"/>
              <a:gd name="connsiteY0" fmla="*/ 0 h 3810000"/>
              <a:gd name="connsiteX1" fmla="*/ 9144000 w 9144000"/>
              <a:gd name="connsiteY1" fmla="*/ 0 h 3810000"/>
              <a:gd name="connsiteX2" fmla="*/ 9144000 w 9144000"/>
              <a:gd name="connsiteY2" fmla="*/ 3810000 h 3810000"/>
              <a:gd name="connsiteX3" fmla="*/ 8792773 w 9144000"/>
              <a:gd name="connsiteY3" fmla="*/ 3810000 h 3810000"/>
              <a:gd name="connsiteX4" fmla="*/ 8792773 w 9144000"/>
              <a:gd name="connsiteY4" fmla="*/ 2959725 h 3810000"/>
              <a:gd name="connsiteX5" fmla="*/ 8746188 w 9144000"/>
              <a:gd name="connsiteY5" fmla="*/ 2793192 h 3810000"/>
              <a:gd name="connsiteX6" fmla="*/ 8591861 w 9144000"/>
              <a:gd name="connsiteY6" fmla="*/ 2790194 h 3810000"/>
              <a:gd name="connsiteX7" fmla="*/ 6416819 w 9144000"/>
              <a:gd name="connsiteY7" fmla="*/ 3213300 h 3810000"/>
              <a:gd name="connsiteX8" fmla="*/ 6258783 w 9144000"/>
              <a:gd name="connsiteY8" fmla="*/ 3279051 h 3810000"/>
              <a:gd name="connsiteX9" fmla="*/ 6215906 w 9144000"/>
              <a:gd name="connsiteY9" fmla="*/ 3460743 h 3810000"/>
              <a:gd name="connsiteX10" fmla="*/ 6215906 w 9144000"/>
              <a:gd name="connsiteY10" fmla="*/ 3810000 h 3810000"/>
              <a:gd name="connsiteX11" fmla="*/ 0 w 9144000"/>
              <a:gd name="connsiteY11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810000">
                <a:moveTo>
                  <a:pt x="0" y="0"/>
                </a:moveTo>
                <a:lnTo>
                  <a:pt x="9144000" y="0"/>
                </a:lnTo>
                <a:lnTo>
                  <a:pt x="9144000" y="3810000"/>
                </a:lnTo>
                <a:lnTo>
                  <a:pt x="8792773" y="3810000"/>
                </a:lnTo>
                <a:lnTo>
                  <a:pt x="8792773" y="2959725"/>
                </a:lnTo>
                <a:cubicBezTo>
                  <a:pt x="8793673" y="2881171"/>
                  <a:pt x="8796944" y="2827268"/>
                  <a:pt x="8746188" y="2793192"/>
                </a:cubicBezTo>
                <a:cubicBezTo>
                  <a:pt x="8705339" y="2765766"/>
                  <a:pt x="8672168" y="2774915"/>
                  <a:pt x="8591861" y="2790194"/>
                </a:cubicBezTo>
                <a:lnTo>
                  <a:pt x="6416819" y="3213300"/>
                </a:lnTo>
                <a:cubicBezTo>
                  <a:pt x="6347233" y="3224395"/>
                  <a:pt x="6303207" y="3225055"/>
                  <a:pt x="6258783" y="3279051"/>
                </a:cubicBezTo>
                <a:cubicBezTo>
                  <a:pt x="6214360" y="3333047"/>
                  <a:pt x="6216455" y="3396826"/>
                  <a:pt x="6215906" y="3460743"/>
                </a:cubicBezTo>
                <a:lnTo>
                  <a:pt x="6215906" y="3810000"/>
                </a:lnTo>
                <a:lnTo>
                  <a:pt x="0" y="381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2572C44-6B98-4C76-BF19-B58310C03EA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BD3710F-0552-4936-BD67-EFA1F55EF60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35EF02FC-47B6-4B91-99D5-62181834A07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4CD56F71-2D4F-4E7D-BCDE-080C81A03AE7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0333338-DE4E-40ED-9DB6-2DFB675D2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2" name="Titre 41">
            <a:extLst>
              <a:ext uri="{FF2B5EF4-FFF2-40B4-BE49-F238E27FC236}">
                <a16:creationId xmlns:a16="http://schemas.microsoft.com/office/drawing/2014/main" id="{F14351B7-4B85-4EC0-AD2F-742EE77C4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177" y="2776410"/>
            <a:ext cx="2577255" cy="1843582"/>
          </a:xfrm>
          <a:custGeom>
            <a:avLst/>
            <a:gdLst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704"/>
              <a:gd name="connsiteY0" fmla="*/ 227 h 1345049"/>
              <a:gd name="connsiteX1" fmla="*/ 1902222 w 1902704"/>
              <a:gd name="connsiteY1" fmla="*/ 128341 h 1345049"/>
              <a:gd name="connsiteX2" fmla="*/ 1902222 w 1902704"/>
              <a:gd name="connsiteY2" fmla="*/ 847183 h 1345049"/>
              <a:gd name="connsiteX3" fmla="*/ 1753927 w 1902704"/>
              <a:gd name="connsiteY3" fmla="*/ 1029822 h 1345049"/>
              <a:gd name="connsiteX4" fmla="*/ 148513 w 1902704"/>
              <a:gd name="connsiteY4" fmla="*/ 1341854 h 1345049"/>
              <a:gd name="connsiteX5" fmla="*/ 113689 w 1902704"/>
              <a:gd name="connsiteY5" fmla="*/ 1344835 h 1345049"/>
              <a:gd name="connsiteX6" fmla="*/ 218 w 1902704"/>
              <a:gd name="connsiteY6" fmla="*/ 1216988 h 1345049"/>
              <a:gd name="connsiteX7" fmla="*/ 218 w 1902704"/>
              <a:gd name="connsiteY7" fmla="*/ 498146 h 1345049"/>
              <a:gd name="connsiteX8" fmla="*/ 148513 w 1902704"/>
              <a:gd name="connsiteY8" fmla="*/ 315507 h 1345049"/>
              <a:gd name="connsiteX9" fmla="*/ 1753927 w 1902704"/>
              <a:gd name="connsiteY9" fmla="*/ 3209 h 1345049"/>
              <a:gd name="connsiteX10" fmla="*/ 1789045 w 1902704"/>
              <a:gd name="connsiteY10" fmla="*/ 227 h 1345049"/>
              <a:gd name="connsiteX0" fmla="*/ 1789045 w 1917127"/>
              <a:gd name="connsiteY0" fmla="*/ 227 h 1345049"/>
              <a:gd name="connsiteX1" fmla="*/ 1902222 w 1917127"/>
              <a:gd name="connsiteY1" fmla="*/ 128341 h 1345049"/>
              <a:gd name="connsiteX2" fmla="*/ 1902222 w 1917127"/>
              <a:gd name="connsiteY2" fmla="*/ 847183 h 1345049"/>
              <a:gd name="connsiteX3" fmla="*/ 1879992 w 1917127"/>
              <a:gd name="connsiteY3" fmla="*/ 968427 h 1345049"/>
              <a:gd name="connsiteX4" fmla="*/ 1753927 w 1917127"/>
              <a:gd name="connsiteY4" fmla="*/ 1029822 h 1345049"/>
              <a:gd name="connsiteX5" fmla="*/ 148513 w 1917127"/>
              <a:gd name="connsiteY5" fmla="*/ 1341854 h 1345049"/>
              <a:gd name="connsiteX6" fmla="*/ 113689 w 1917127"/>
              <a:gd name="connsiteY6" fmla="*/ 1344835 h 1345049"/>
              <a:gd name="connsiteX7" fmla="*/ 218 w 1917127"/>
              <a:gd name="connsiteY7" fmla="*/ 1216988 h 1345049"/>
              <a:gd name="connsiteX8" fmla="*/ 218 w 1917127"/>
              <a:gd name="connsiteY8" fmla="*/ 498146 h 1345049"/>
              <a:gd name="connsiteX9" fmla="*/ 148513 w 1917127"/>
              <a:gd name="connsiteY9" fmla="*/ 315507 h 1345049"/>
              <a:gd name="connsiteX10" fmla="*/ 1753927 w 1917127"/>
              <a:gd name="connsiteY10" fmla="*/ 3209 h 1345049"/>
              <a:gd name="connsiteX11" fmla="*/ 1789045 w 191712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865239 w 1910449"/>
              <a:gd name="connsiteY0" fmla="*/ 6256 h 1342420"/>
              <a:gd name="connsiteX1" fmla="*/ 1902222 w 1910449"/>
              <a:gd name="connsiteY1" fmla="*/ 125712 h 1342420"/>
              <a:gd name="connsiteX2" fmla="*/ 1902222 w 1910449"/>
              <a:gd name="connsiteY2" fmla="*/ 844554 h 1342420"/>
              <a:gd name="connsiteX3" fmla="*/ 1879992 w 1910449"/>
              <a:gd name="connsiteY3" fmla="*/ 965798 h 1342420"/>
              <a:gd name="connsiteX4" fmla="*/ 1753927 w 1910449"/>
              <a:gd name="connsiteY4" fmla="*/ 1027193 h 1342420"/>
              <a:gd name="connsiteX5" fmla="*/ 148513 w 1910449"/>
              <a:gd name="connsiteY5" fmla="*/ 1339225 h 1342420"/>
              <a:gd name="connsiteX6" fmla="*/ 113689 w 1910449"/>
              <a:gd name="connsiteY6" fmla="*/ 1342206 h 1342420"/>
              <a:gd name="connsiteX7" fmla="*/ 218 w 1910449"/>
              <a:gd name="connsiteY7" fmla="*/ 1214359 h 1342420"/>
              <a:gd name="connsiteX8" fmla="*/ 218 w 1910449"/>
              <a:gd name="connsiteY8" fmla="*/ 495517 h 1342420"/>
              <a:gd name="connsiteX9" fmla="*/ 148513 w 1910449"/>
              <a:gd name="connsiteY9" fmla="*/ 312878 h 1342420"/>
              <a:gd name="connsiteX10" fmla="*/ 1753927 w 1910449"/>
              <a:gd name="connsiteY10" fmla="*/ 580 h 1342420"/>
              <a:gd name="connsiteX11" fmla="*/ 1865239 w 1910449"/>
              <a:gd name="connsiteY11" fmla="*/ 6256 h 1342420"/>
              <a:gd name="connsiteX0" fmla="*/ 1865239 w 1902954"/>
              <a:gd name="connsiteY0" fmla="*/ 6256 h 1342420"/>
              <a:gd name="connsiteX1" fmla="*/ 1902222 w 1902954"/>
              <a:gd name="connsiteY1" fmla="*/ 125712 h 1342420"/>
              <a:gd name="connsiteX2" fmla="*/ 1902222 w 1902954"/>
              <a:gd name="connsiteY2" fmla="*/ 844554 h 1342420"/>
              <a:gd name="connsiteX3" fmla="*/ 1879992 w 1902954"/>
              <a:gd name="connsiteY3" fmla="*/ 965798 h 1342420"/>
              <a:gd name="connsiteX4" fmla="*/ 1753927 w 1902954"/>
              <a:gd name="connsiteY4" fmla="*/ 1027193 h 1342420"/>
              <a:gd name="connsiteX5" fmla="*/ 148513 w 1902954"/>
              <a:gd name="connsiteY5" fmla="*/ 1339225 h 1342420"/>
              <a:gd name="connsiteX6" fmla="*/ 113689 w 1902954"/>
              <a:gd name="connsiteY6" fmla="*/ 1342206 h 1342420"/>
              <a:gd name="connsiteX7" fmla="*/ 218 w 1902954"/>
              <a:gd name="connsiteY7" fmla="*/ 1214359 h 1342420"/>
              <a:gd name="connsiteX8" fmla="*/ 218 w 1902954"/>
              <a:gd name="connsiteY8" fmla="*/ 495517 h 1342420"/>
              <a:gd name="connsiteX9" fmla="*/ 148513 w 1902954"/>
              <a:gd name="connsiteY9" fmla="*/ 312878 h 1342420"/>
              <a:gd name="connsiteX10" fmla="*/ 1753927 w 1902954"/>
              <a:gd name="connsiteY10" fmla="*/ 580 h 1342420"/>
              <a:gd name="connsiteX11" fmla="*/ 1865239 w 1902954"/>
              <a:gd name="connsiteY11" fmla="*/ 6256 h 1342420"/>
              <a:gd name="connsiteX0" fmla="*/ 1865239 w 1910051"/>
              <a:gd name="connsiteY0" fmla="*/ 31812 h 1367976"/>
              <a:gd name="connsiteX1" fmla="*/ 1902222 w 1910051"/>
              <a:gd name="connsiteY1" fmla="*/ 151268 h 1367976"/>
              <a:gd name="connsiteX2" fmla="*/ 1902222 w 1910051"/>
              <a:gd name="connsiteY2" fmla="*/ 870110 h 1367976"/>
              <a:gd name="connsiteX3" fmla="*/ 1879992 w 1910051"/>
              <a:gd name="connsiteY3" fmla="*/ 991354 h 1367976"/>
              <a:gd name="connsiteX4" fmla="*/ 1753927 w 1910051"/>
              <a:gd name="connsiteY4" fmla="*/ 1052749 h 1367976"/>
              <a:gd name="connsiteX5" fmla="*/ 148513 w 1910051"/>
              <a:gd name="connsiteY5" fmla="*/ 1364781 h 1367976"/>
              <a:gd name="connsiteX6" fmla="*/ 113689 w 1910051"/>
              <a:gd name="connsiteY6" fmla="*/ 1367762 h 1367976"/>
              <a:gd name="connsiteX7" fmla="*/ 218 w 1910051"/>
              <a:gd name="connsiteY7" fmla="*/ 1239915 h 1367976"/>
              <a:gd name="connsiteX8" fmla="*/ 218 w 1910051"/>
              <a:gd name="connsiteY8" fmla="*/ 521073 h 1367976"/>
              <a:gd name="connsiteX9" fmla="*/ 148513 w 1910051"/>
              <a:gd name="connsiteY9" fmla="*/ 338434 h 1367976"/>
              <a:gd name="connsiteX10" fmla="*/ 1753927 w 1910051"/>
              <a:gd name="connsiteY10" fmla="*/ 26136 h 1367976"/>
              <a:gd name="connsiteX11" fmla="*/ 1865239 w 1910051"/>
              <a:gd name="connsiteY11" fmla="*/ 31812 h 1367976"/>
              <a:gd name="connsiteX0" fmla="*/ 1865239 w 1902954"/>
              <a:gd name="connsiteY0" fmla="*/ 14204 h 1350368"/>
              <a:gd name="connsiteX1" fmla="*/ 1902222 w 1902954"/>
              <a:gd name="connsiteY1" fmla="*/ 133660 h 1350368"/>
              <a:gd name="connsiteX2" fmla="*/ 1902222 w 1902954"/>
              <a:gd name="connsiteY2" fmla="*/ 852502 h 1350368"/>
              <a:gd name="connsiteX3" fmla="*/ 1879992 w 1902954"/>
              <a:gd name="connsiteY3" fmla="*/ 973746 h 1350368"/>
              <a:gd name="connsiteX4" fmla="*/ 1753927 w 1902954"/>
              <a:gd name="connsiteY4" fmla="*/ 1035141 h 1350368"/>
              <a:gd name="connsiteX5" fmla="*/ 148513 w 1902954"/>
              <a:gd name="connsiteY5" fmla="*/ 1347173 h 1350368"/>
              <a:gd name="connsiteX6" fmla="*/ 113689 w 1902954"/>
              <a:gd name="connsiteY6" fmla="*/ 1350154 h 1350368"/>
              <a:gd name="connsiteX7" fmla="*/ 218 w 1902954"/>
              <a:gd name="connsiteY7" fmla="*/ 1222307 h 1350368"/>
              <a:gd name="connsiteX8" fmla="*/ 218 w 1902954"/>
              <a:gd name="connsiteY8" fmla="*/ 503465 h 1350368"/>
              <a:gd name="connsiteX9" fmla="*/ 148513 w 1902954"/>
              <a:gd name="connsiteY9" fmla="*/ 320826 h 1350368"/>
              <a:gd name="connsiteX10" fmla="*/ 1753927 w 1902954"/>
              <a:gd name="connsiteY10" fmla="*/ 8528 h 1350368"/>
              <a:gd name="connsiteX11" fmla="*/ 1865239 w 1902954"/>
              <a:gd name="connsiteY11" fmla="*/ 14204 h 1350368"/>
              <a:gd name="connsiteX0" fmla="*/ 1866971 w 1903028"/>
              <a:gd name="connsiteY0" fmla="*/ 13777 h 1350807"/>
              <a:gd name="connsiteX1" fmla="*/ 1902222 w 1903028"/>
              <a:gd name="connsiteY1" fmla="*/ 134099 h 1350807"/>
              <a:gd name="connsiteX2" fmla="*/ 1902222 w 1903028"/>
              <a:gd name="connsiteY2" fmla="*/ 852941 h 1350807"/>
              <a:gd name="connsiteX3" fmla="*/ 1879992 w 1903028"/>
              <a:gd name="connsiteY3" fmla="*/ 974185 h 1350807"/>
              <a:gd name="connsiteX4" fmla="*/ 1753927 w 1903028"/>
              <a:gd name="connsiteY4" fmla="*/ 1035580 h 1350807"/>
              <a:gd name="connsiteX5" fmla="*/ 148513 w 1903028"/>
              <a:gd name="connsiteY5" fmla="*/ 1347612 h 1350807"/>
              <a:gd name="connsiteX6" fmla="*/ 113689 w 1903028"/>
              <a:gd name="connsiteY6" fmla="*/ 1350593 h 1350807"/>
              <a:gd name="connsiteX7" fmla="*/ 218 w 1903028"/>
              <a:gd name="connsiteY7" fmla="*/ 1222746 h 1350807"/>
              <a:gd name="connsiteX8" fmla="*/ 218 w 1903028"/>
              <a:gd name="connsiteY8" fmla="*/ 503904 h 1350807"/>
              <a:gd name="connsiteX9" fmla="*/ 148513 w 1903028"/>
              <a:gd name="connsiteY9" fmla="*/ 321265 h 1350807"/>
              <a:gd name="connsiteX10" fmla="*/ 1753927 w 1903028"/>
              <a:gd name="connsiteY10" fmla="*/ 8967 h 1350807"/>
              <a:gd name="connsiteX11" fmla="*/ 1866971 w 1903028"/>
              <a:gd name="connsiteY11" fmla="*/ 13777 h 1350807"/>
              <a:gd name="connsiteX0" fmla="*/ 1867837 w 1903070"/>
              <a:gd name="connsiteY0" fmla="*/ 12609 h 1352236"/>
              <a:gd name="connsiteX1" fmla="*/ 1902222 w 1903070"/>
              <a:gd name="connsiteY1" fmla="*/ 135528 h 1352236"/>
              <a:gd name="connsiteX2" fmla="*/ 1902222 w 1903070"/>
              <a:gd name="connsiteY2" fmla="*/ 854370 h 1352236"/>
              <a:gd name="connsiteX3" fmla="*/ 1879992 w 1903070"/>
              <a:gd name="connsiteY3" fmla="*/ 975614 h 1352236"/>
              <a:gd name="connsiteX4" fmla="*/ 1753927 w 1903070"/>
              <a:gd name="connsiteY4" fmla="*/ 1037009 h 1352236"/>
              <a:gd name="connsiteX5" fmla="*/ 148513 w 1903070"/>
              <a:gd name="connsiteY5" fmla="*/ 1349041 h 1352236"/>
              <a:gd name="connsiteX6" fmla="*/ 113689 w 1903070"/>
              <a:gd name="connsiteY6" fmla="*/ 1352022 h 1352236"/>
              <a:gd name="connsiteX7" fmla="*/ 218 w 1903070"/>
              <a:gd name="connsiteY7" fmla="*/ 1224175 h 1352236"/>
              <a:gd name="connsiteX8" fmla="*/ 218 w 1903070"/>
              <a:gd name="connsiteY8" fmla="*/ 505333 h 1352236"/>
              <a:gd name="connsiteX9" fmla="*/ 148513 w 1903070"/>
              <a:gd name="connsiteY9" fmla="*/ 322694 h 1352236"/>
              <a:gd name="connsiteX10" fmla="*/ 1753927 w 1903070"/>
              <a:gd name="connsiteY10" fmla="*/ 10396 h 1352236"/>
              <a:gd name="connsiteX11" fmla="*/ 1867837 w 1903070"/>
              <a:gd name="connsiteY11" fmla="*/ 12609 h 1352236"/>
              <a:gd name="connsiteX0" fmla="*/ 1867837 w 1903114"/>
              <a:gd name="connsiteY0" fmla="*/ 11642 h 1351269"/>
              <a:gd name="connsiteX1" fmla="*/ 1902222 w 1903114"/>
              <a:gd name="connsiteY1" fmla="*/ 134561 h 1351269"/>
              <a:gd name="connsiteX2" fmla="*/ 1902222 w 1903114"/>
              <a:gd name="connsiteY2" fmla="*/ 853403 h 1351269"/>
              <a:gd name="connsiteX3" fmla="*/ 1879992 w 1903114"/>
              <a:gd name="connsiteY3" fmla="*/ 974647 h 1351269"/>
              <a:gd name="connsiteX4" fmla="*/ 1753927 w 1903114"/>
              <a:gd name="connsiteY4" fmla="*/ 1036042 h 1351269"/>
              <a:gd name="connsiteX5" fmla="*/ 148513 w 1903114"/>
              <a:gd name="connsiteY5" fmla="*/ 1348074 h 1351269"/>
              <a:gd name="connsiteX6" fmla="*/ 113689 w 1903114"/>
              <a:gd name="connsiteY6" fmla="*/ 1351055 h 1351269"/>
              <a:gd name="connsiteX7" fmla="*/ 218 w 1903114"/>
              <a:gd name="connsiteY7" fmla="*/ 1223208 h 1351269"/>
              <a:gd name="connsiteX8" fmla="*/ 218 w 1903114"/>
              <a:gd name="connsiteY8" fmla="*/ 504366 h 1351269"/>
              <a:gd name="connsiteX9" fmla="*/ 148513 w 1903114"/>
              <a:gd name="connsiteY9" fmla="*/ 321727 h 1351269"/>
              <a:gd name="connsiteX10" fmla="*/ 1753927 w 1903114"/>
              <a:gd name="connsiteY10" fmla="*/ 9429 h 1351269"/>
              <a:gd name="connsiteX11" fmla="*/ 1867837 w 1903114"/>
              <a:gd name="connsiteY11" fmla="*/ 11642 h 1351269"/>
              <a:gd name="connsiteX0" fmla="*/ 1867837 w 1903042"/>
              <a:gd name="connsiteY0" fmla="*/ 13412 h 1353039"/>
              <a:gd name="connsiteX1" fmla="*/ 1902222 w 1903042"/>
              <a:gd name="connsiteY1" fmla="*/ 136331 h 1353039"/>
              <a:gd name="connsiteX2" fmla="*/ 1902222 w 1903042"/>
              <a:gd name="connsiteY2" fmla="*/ 855173 h 1353039"/>
              <a:gd name="connsiteX3" fmla="*/ 1879992 w 1903042"/>
              <a:gd name="connsiteY3" fmla="*/ 976417 h 1353039"/>
              <a:gd name="connsiteX4" fmla="*/ 1753927 w 1903042"/>
              <a:gd name="connsiteY4" fmla="*/ 1037812 h 1353039"/>
              <a:gd name="connsiteX5" fmla="*/ 148513 w 1903042"/>
              <a:gd name="connsiteY5" fmla="*/ 1349844 h 1353039"/>
              <a:gd name="connsiteX6" fmla="*/ 113689 w 1903042"/>
              <a:gd name="connsiteY6" fmla="*/ 1352825 h 1353039"/>
              <a:gd name="connsiteX7" fmla="*/ 218 w 1903042"/>
              <a:gd name="connsiteY7" fmla="*/ 1224978 h 1353039"/>
              <a:gd name="connsiteX8" fmla="*/ 218 w 1903042"/>
              <a:gd name="connsiteY8" fmla="*/ 506136 h 1353039"/>
              <a:gd name="connsiteX9" fmla="*/ 148513 w 1903042"/>
              <a:gd name="connsiteY9" fmla="*/ 323497 h 1353039"/>
              <a:gd name="connsiteX10" fmla="*/ 1753927 w 1903042"/>
              <a:gd name="connsiteY10" fmla="*/ 11199 h 1353039"/>
              <a:gd name="connsiteX11" fmla="*/ 1867837 w 1903042"/>
              <a:gd name="connsiteY11" fmla="*/ 13412 h 1353039"/>
              <a:gd name="connsiteX0" fmla="*/ 1867837 w 1903351"/>
              <a:gd name="connsiteY0" fmla="*/ 11934 h 1351561"/>
              <a:gd name="connsiteX1" fmla="*/ 1902222 w 1903351"/>
              <a:gd name="connsiteY1" fmla="*/ 134853 h 1351561"/>
              <a:gd name="connsiteX2" fmla="*/ 1902222 w 1903351"/>
              <a:gd name="connsiteY2" fmla="*/ 853695 h 1351561"/>
              <a:gd name="connsiteX3" fmla="*/ 1879992 w 1903351"/>
              <a:gd name="connsiteY3" fmla="*/ 974939 h 1351561"/>
              <a:gd name="connsiteX4" fmla="*/ 1753927 w 1903351"/>
              <a:gd name="connsiteY4" fmla="*/ 1036334 h 1351561"/>
              <a:gd name="connsiteX5" fmla="*/ 148513 w 1903351"/>
              <a:gd name="connsiteY5" fmla="*/ 1348366 h 1351561"/>
              <a:gd name="connsiteX6" fmla="*/ 113689 w 1903351"/>
              <a:gd name="connsiteY6" fmla="*/ 1351347 h 1351561"/>
              <a:gd name="connsiteX7" fmla="*/ 218 w 1903351"/>
              <a:gd name="connsiteY7" fmla="*/ 1223500 h 1351561"/>
              <a:gd name="connsiteX8" fmla="*/ 218 w 1903351"/>
              <a:gd name="connsiteY8" fmla="*/ 504658 h 1351561"/>
              <a:gd name="connsiteX9" fmla="*/ 148513 w 1903351"/>
              <a:gd name="connsiteY9" fmla="*/ 322019 h 1351561"/>
              <a:gd name="connsiteX10" fmla="*/ 1753927 w 1903351"/>
              <a:gd name="connsiteY10" fmla="*/ 9721 h 1351561"/>
              <a:gd name="connsiteX11" fmla="*/ 1867837 w 1903351"/>
              <a:gd name="connsiteY11" fmla="*/ 11934 h 1351561"/>
              <a:gd name="connsiteX0" fmla="*/ 1867837 w 1903351"/>
              <a:gd name="connsiteY0" fmla="*/ 12533 h 1352160"/>
              <a:gd name="connsiteX1" fmla="*/ 1902222 w 1903351"/>
              <a:gd name="connsiteY1" fmla="*/ 135452 h 1352160"/>
              <a:gd name="connsiteX2" fmla="*/ 1902222 w 1903351"/>
              <a:gd name="connsiteY2" fmla="*/ 854294 h 1352160"/>
              <a:gd name="connsiteX3" fmla="*/ 1879992 w 1903351"/>
              <a:gd name="connsiteY3" fmla="*/ 975538 h 1352160"/>
              <a:gd name="connsiteX4" fmla="*/ 1753927 w 1903351"/>
              <a:gd name="connsiteY4" fmla="*/ 1036933 h 1352160"/>
              <a:gd name="connsiteX5" fmla="*/ 148513 w 1903351"/>
              <a:gd name="connsiteY5" fmla="*/ 1348965 h 1352160"/>
              <a:gd name="connsiteX6" fmla="*/ 113689 w 1903351"/>
              <a:gd name="connsiteY6" fmla="*/ 1351946 h 1352160"/>
              <a:gd name="connsiteX7" fmla="*/ 218 w 1903351"/>
              <a:gd name="connsiteY7" fmla="*/ 1224099 h 1352160"/>
              <a:gd name="connsiteX8" fmla="*/ 218 w 1903351"/>
              <a:gd name="connsiteY8" fmla="*/ 505257 h 1352160"/>
              <a:gd name="connsiteX9" fmla="*/ 148513 w 1903351"/>
              <a:gd name="connsiteY9" fmla="*/ 322618 h 1352160"/>
              <a:gd name="connsiteX10" fmla="*/ 1753927 w 1903351"/>
              <a:gd name="connsiteY10" fmla="*/ 10320 h 1352160"/>
              <a:gd name="connsiteX11" fmla="*/ 1867837 w 1903351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148513 w 1902508"/>
              <a:gd name="connsiteY9" fmla="*/ 323071 h 1352613"/>
              <a:gd name="connsiteX10" fmla="*/ 1753927 w 1902508"/>
              <a:gd name="connsiteY10" fmla="*/ 10773 h 1352613"/>
              <a:gd name="connsiteX11" fmla="*/ 1867837 w 1902508"/>
              <a:gd name="connsiteY11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58707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6118 w 1910789"/>
              <a:gd name="connsiteY0" fmla="*/ 12986 h 1352613"/>
              <a:gd name="connsiteX1" fmla="*/ 1910503 w 1910789"/>
              <a:gd name="connsiteY1" fmla="*/ 135905 h 1352613"/>
              <a:gd name="connsiteX2" fmla="*/ 1910503 w 1910789"/>
              <a:gd name="connsiteY2" fmla="*/ 854747 h 1352613"/>
              <a:gd name="connsiteX3" fmla="*/ 1888273 w 1910789"/>
              <a:gd name="connsiteY3" fmla="*/ 975991 h 1352613"/>
              <a:gd name="connsiteX4" fmla="*/ 1762208 w 1910789"/>
              <a:gd name="connsiteY4" fmla="*/ 1037386 h 1352613"/>
              <a:gd name="connsiteX5" fmla="*/ 156794 w 1910789"/>
              <a:gd name="connsiteY5" fmla="*/ 1349418 h 1352613"/>
              <a:gd name="connsiteX6" fmla="*/ 121970 w 1910789"/>
              <a:gd name="connsiteY6" fmla="*/ 1352399 h 1352613"/>
              <a:gd name="connsiteX7" fmla="*/ 8499 w 1910789"/>
              <a:gd name="connsiteY7" fmla="*/ 1224552 h 1352613"/>
              <a:gd name="connsiteX8" fmla="*/ 8499 w 1910789"/>
              <a:gd name="connsiteY8" fmla="*/ 505710 h 1352613"/>
              <a:gd name="connsiteX9" fmla="*/ 40147 w 1910789"/>
              <a:gd name="connsiteY9" fmla="*/ 371602 h 1352613"/>
              <a:gd name="connsiteX10" fmla="*/ 156794 w 1910789"/>
              <a:gd name="connsiteY10" fmla="*/ 323071 h 1352613"/>
              <a:gd name="connsiteX11" fmla="*/ 1762208 w 1910789"/>
              <a:gd name="connsiteY11" fmla="*/ 10773 h 1352613"/>
              <a:gd name="connsiteX12" fmla="*/ 1876118 w 1910789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7048 w 1911719"/>
              <a:gd name="connsiteY0" fmla="*/ 12986 h 1350365"/>
              <a:gd name="connsiteX1" fmla="*/ 1911433 w 1911719"/>
              <a:gd name="connsiteY1" fmla="*/ 135905 h 1350365"/>
              <a:gd name="connsiteX2" fmla="*/ 1911433 w 1911719"/>
              <a:gd name="connsiteY2" fmla="*/ 854747 h 1350365"/>
              <a:gd name="connsiteX3" fmla="*/ 1889203 w 1911719"/>
              <a:gd name="connsiteY3" fmla="*/ 975991 h 1350365"/>
              <a:gd name="connsiteX4" fmla="*/ 1763138 w 1911719"/>
              <a:gd name="connsiteY4" fmla="*/ 1037386 h 1350365"/>
              <a:gd name="connsiteX5" fmla="*/ 157724 w 1911719"/>
              <a:gd name="connsiteY5" fmla="*/ 1349418 h 1350365"/>
              <a:gd name="connsiteX6" fmla="*/ 43612 w 1911719"/>
              <a:gd name="connsiteY6" fmla="*/ 1347594 h 1350365"/>
              <a:gd name="connsiteX7" fmla="*/ 9429 w 1911719"/>
              <a:gd name="connsiteY7" fmla="*/ 1224552 h 1350365"/>
              <a:gd name="connsiteX8" fmla="*/ 9429 w 1911719"/>
              <a:gd name="connsiteY8" fmla="*/ 505710 h 1350365"/>
              <a:gd name="connsiteX9" fmla="*/ 41077 w 1911719"/>
              <a:gd name="connsiteY9" fmla="*/ 371602 h 1350365"/>
              <a:gd name="connsiteX10" fmla="*/ 157724 w 1911719"/>
              <a:gd name="connsiteY10" fmla="*/ 323071 h 1350365"/>
              <a:gd name="connsiteX11" fmla="*/ 1763138 w 1911719"/>
              <a:gd name="connsiteY11" fmla="*/ 10773 h 1350365"/>
              <a:gd name="connsiteX12" fmla="*/ 1877048 w 1911719"/>
              <a:gd name="connsiteY12" fmla="*/ 12986 h 1350365"/>
              <a:gd name="connsiteX0" fmla="*/ 1873126 w 1907797"/>
              <a:gd name="connsiteY0" fmla="*/ 12986 h 1359744"/>
              <a:gd name="connsiteX1" fmla="*/ 1907511 w 1907797"/>
              <a:gd name="connsiteY1" fmla="*/ 135905 h 1359744"/>
              <a:gd name="connsiteX2" fmla="*/ 1907511 w 1907797"/>
              <a:gd name="connsiteY2" fmla="*/ 854747 h 1359744"/>
              <a:gd name="connsiteX3" fmla="*/ 1885281 w 1907797"/>
              <a:gd name="connsiteY3" fmla="*/ 975991 h 1359744"/>
              <a:gd name="connsiteX4" fmla="*/ 1759216 w 1907797"/>
              <a:gd name="connsiteY4" fmla="*/ 1037386 h 1359744"/>
              <a:gd name="connsiteX5" fmla="*/ 153802 w 1907797"/>
              <a:gd name="connsiteY5" fmla="*/ 1349418 h 1359744"/>
              <a:gd name="connsiteX6" fmla="*/ 39690 w 1907797"/>
              <a:gd name="connsiteY6" fmla="*/ 1347594 h 1359744"/>
              <a:gd name="connsiteX7" fmla="*/ 5507 w 1907797"/>
              <a:gd name="connsiteY7" fmla="*/ 1224552 h 1359744"/>
              <a:gd name="connsiteX8" fmla="*/ 5507 w 1907797"/>
              <a:gd name="connsiteY8" fmla="*/ 505710 h 1359744"/>
              <a:gd name="connsiteX9" fmla="*/ 37155 w 1907797"/>
              <a:gd name="connsiteY9" fmla="*/ 371602 h 1359744"/>
              <a:gd name="connsiteX10" fmla="*/ 153802 w 1907797"/>
              <a:gd name="connsiteY10" fmla="*/ 323071 h 1359744"/>
              <a:gd name="connsiteX11" fmla="*/ 1759216 w 1907797"/>
              <a:gd name="connsiteY11" fmla="*/ 10773 h 1359744"/>
              <a:gd name="connsiteX12" fmla="*/ 1873126 w 1907797"/>
              <a:gd name="connsiteY12" fmla="*/ 12986 h 1359744"/>
              <a:gd name="connsiteX0" fmla="*/ 1871434 w 1906105"/>
              <a:gd name="connsiteY0" fmla="*/ 12986 h 1359744"/>
              <a:gd name="connsiteX1" fmla="*/ 1905819 w 1906105"/>
              <a:gd name="connsiteY1" fmla="*/ 135905 h 1359744"/>
              <a:gd name="connsiteX2" fmla="*/ 1905819 w 1906105"/>
              <a:gd name="connsiteY2" fmla="*/ 854747 h 1359744"/>
              <a:gd name="connsiteX3" fmla="*/ 1883589 w 1906105"/>
              <a:gd name="connsiteY3" fmla="*/ 975991 h 1359744"/>
              <a:gd name="connsiteX4" fmla="*/ 1757524 w 1906105"/>
              <a:gd name="connsiteY4" fmla="*/ 1037386 h 1359744"/>
              <a:gd name="connsiteX5" fmla="*/ 152110 w 1906105"/>
              <a:gd name="connsiteY5" fmla="*/ 1349418 h 1359744"/>
              <a:gd name="connsiteX6" fmla="*/ 37998 w 1906105"/>
              <a:gd name="connsiteY6" fmla="*/ 1347594 h 1359744"/>
              <a:gd name="connsiteX7" fmla="*/ 3815 w 1906105"/>
              <a:gd name="connsiteY7" fmla="*/ 1224552 h 1359744"/>
              <a:gd name="connsiteX8" fmla="*/ 3815 w 1906105"/>
              <a:gd name="connsiteY8" fmla="*/ 505710 h 1359744"/>
              <a:gd name="connsiteX9" fmla="*/ 35463 w 1906105"/>
              <a:gd name="connsiteY9" fmla="*/ 371602 h 1359744"/>
              <a:gd name="connsiteX10" fmla="*/ 152110 w 1906105"/>
              <a:gd name="connsiteY10" fmla="*/ 323071 h 1359744"/>
              <a:gd name="connsiteX11" fmla="*/ 1757524 w 1906105"/>
              <a:gd name="connsiteY11" fmla="*/ 10773 h 1359744"/>
              <a:gd name="connsiteX12" fmla="*/ 1871434 w 1906105"/>
              <a:gd name="connsiteY12" fmla="*/ 12986 h 1359744"/>
              <a:gd name="connsiteX0" fmla="*/ 1867619 w 1902290"/>
              <a:gd name="connsiteY0" fmla="*/ 12986 h 1362553"/>
              <a:gd name="connsiteX1" fmla="*/ 1902004 w 1902290"/>
              <a:gd name="connsiteY1" fmla="*/ 135905 h 1362553"/>
              <a:gd name="connsiteX2" fmla="*/ 1902004 w 1902290"/>
              <a:gd name="connsiteY2" fmla="*/ 854747 h 1362553"/>
              <a:gd name="connsiteX3" fmla="*/ 1879774 w 1902290"/>
              <a:gd name="connsiteY3" fmla="*/ 975991 h 1362553"/>
              <a:gd name="connsiteX4" fmla="*/ 1753709 w 1902290"/>
              <a:gd name="connsiteY4" fmla="*/ 1037386 h 1362553"/>
              <a:gd name="connsiteX5" fmla="*/ 148295 w 1902290"/>
              <a:gd name="connsiteY5" fmla="*/ 1349418 h 1362553"/>
              <a:gd name="connsiteX6" fmla="*/ 34183 w 1902290"/>
              <a:gd name="connsiteY6" fmla="*/ 1347594 h 1362553"/>
              <a:gd name="connsiteX7" fmla="*/ 0 w 1902290"/>
              <a:gd name="connsiteY7" fmla="*/ 1224552 h 1362553"/>
              <a:gd name="connsiteX8" fmla="*/ 0 w 1902290"/>
              <a:gd name="connsiteY8" fmla="*/ 505710 h 1362553"/>
              <a:gd name="connsiteX9" fmla="*/ 31648 w 1902290"/>
              <a:gd name="connsiteY9" fmla="*/ 371602 h 1362553"/>
              <a:gd name="connsiteX10" fmla="*/ 148295 w 1902290"/>
              <a:gd name="connsiteY10" fmla="*/ 323071 h 1362553"/>
              <a:gd name="connsiteX11" fmla="*/ 1753709 w 1902290"/>
              <a:gd name="connsiteY11" fmla="*/ 10773 h 1362553"/>
              <a:gd name="connsiteX12" fmla="*/ 1867619 w 1902290"/>
              <a:gd name="connsiteY12" fmla="*/ 12986 h 1362553"/>
              <a:gd name="connsiteX0" fmla="*/ 1867619 w 1902290"/>
              <a:gd name="connsiteY0" fmla="*/ 12986 h 1362704"/>
              <a:gd name="connsiteX1" fmla="*/ 1902004 w 1902290"/>
              <a:gd name="connsiteY1" fmla="*/ 135905 h 1362704"/>
              <a:gd name="connsiteX2" fmla="*/ 1902004 w 1902290"/>
              <a:gd name="connsiteY2" fmla="*/ 854747 h 1362704"/>
              <a:gd name="connsiteX3" fmla="*/ 1879774 w 1902290"/>
              <a:gd name="connsiteY3" fmla="*/ 975991 h 1362704"/>
              <a:gd name="connsiteX4" fmla="*/ 1753709 w 1902290"/>
              <a:gd name="connsiteY4" fmla="*/ 1037386 h 1362704"/>
              <a:gd name="connsiteX5" fmla="*/ 148295 w 1902290"/>
              <a:gd name="connsiteY5" fmla="*/ 1349418 h 1362704"/>
              <a:gd name="connsiteX6" fmla="*/ 34183 w 1902290"/>
              <a:gd name="connsiteY6" fmla="*/ 1347594 h 1362704"/>
              <a:gd name="connsiteX7" fmla="*/ 0 w 1902290"/>
              <a:gd name="connsiteY7" fmla="*/ 1224552 h 1362704"/>
              <a:gd name="connsiteX8" fmla="*/ 0 w 1902290"/>
              <a:gd name="connsiteY8" fmla="*/ 505710 h 1362704"/>
              <a:gd name="connsiteX9" fmla="*/ 31648 w 1902290"/>
              <a:gd name="connsiteY9" fmla="*/ 371602 h 1362704"/>
              <a:gd name="connsiteX10" fmla="*/ 148295 w 1902290"/>
              <a:gd name="connsiteY10" fmla="*/ 323071 h 1362704"/>
              <a:gd name="connsiteX11" fmla="*/ 1753709 w 1902290"/>
              <a:gd name="connsiteY11" fmla="*/ 10773 h 1362704"/>
              <a:gd name="connsiteX12" fmla="*/ 1867619 w 1902290"/>
              <a:gd name="connsiteY12" fmla="*/ 12986 h 1362704"/>
              <a:gd name="connsiteX0" fmla="*/ 1867619 w 1902290"/>
              <a:gd name="connsiteY0" fmla="*/ 12986 h 1360287"/>
              <a:gd name="connsiteX1" fmla="*/ 1902004 w 1902290"/>
              <a:gd name="connsiteY1" fmla="*/ 135905 h 1360287"/>
              <a:gd name="connsiteX2" fmla="*/ 1902004 w 1902290"/>
              <a:gd name="connsiteY2" fmla="*/ 854747 h 1360287"/>
              <a:gd name="connsiteX3" fmla="*/ 1879774 w 1902290"/>
              <a:gd name="connsiteY3" fmla="*/ 975991 h 1360287"/>
              <a:gd name="connsiteX4" fmla="*/ 1753709 w 1902290"/>
              <a:gd name="connsiteY4" fmla="*/ 1037386 h 1360287"/>
              <a:gd name="connsiteX5" fmla="*/ 148295 w 1902290"/>
              <a:gd name="connsiteY5" fmla="*/ 1349418 h 1360287"/>
              <a:gd name="connsiteX6" fmla="*/ 34183 w 1902290"/>
              <a:gd name="connsiteY6" fmla="*/ 1347594 h 1360287"/>
              <a:gd name="connsiteX7" fmla="*/ 0 w 1902290"/>
              <a:gd name="connsiteY7" fmla="*/ 1224552 h 1360287"/>
              <a:gd name="connsiteX8" fmla="*/ 0 w 1902290"/>
              <a:gd name="connsiteY8" fmla="*/ 505710 h 1360287"/>
              <a:gd name="connsiteX9" fmla="*/ 31648 w 1902290"/>
              <a:gd name="connsiteY9" fmla="*/ 371602 h 1360287"/>
              <a:gd name="connsiteX10" fmla="*/ 148295 w 1902290"/>
              <a:gd name="connsiteY10" fmla="*/ 323071 h 1360287"/>
              <a:gd name="connsiteX11" fmla="*/ 1753709 w 1902290"/>
              <a:gd name="connsiteY11" fmla="*/ 10773 h 1360287"/>
              <a:gd name="connsiteX12" fmla="*/ 1867619 w 1902290"/>
              <a:gd name="connsiteY12" fmla="*/ 12986 h 1360287"/>
              <a:gd name="connsiteX0" fmla="*/ 1867619 w 1902290"/>
              <a:gd name="connsiteY0" fmla="*/ 12986 h 1358026"/>
              <a:gd name="connsiteX1" fmla="*/ 1902004 w 1902290"/>
              <a:gd name="connsiteY1" fmla="*/ 135905 h 1358026"/>
              <a:gd name="connsiteX2" fmla="*/ 1902004 w 1902290"/>
              <a:gd name="connsiteY2" fmla="*/ 854747 h 1358026"/>
              <a:gd name="connsiteX3" fmla="*/ 1879774 w 1902290"/>
              <a:gd name="connsiteY3" fmla="*/ 975991 h 1358026"/>
              <a:gd name="connsiteX4" fmla="*/ 1753709 w 1902290"/>
              <a:gd name="connsiteY4" fmla="*/ 1037386 h 1358026"/>
              <a:gd name="connsiteX5" fmla="*/ 149096 w 1902290"/>
              <a:gd name="connsiteY5" fmla="*/ 1349418 h 1358026"/>
              <a:gd name="connsiteX6" fmla="*/ 34183 w 1902290"/>
              <a:gd name="connsiteY6" fmla="*/ 1347594 h 1358026"/>
              <a:gd name="connsiteX7" fmla="*/ 0 w 1902290"/>
              <a:gd name="connsiteY7" fmla="*/ 1224552 h 1358026"/>
              <a:gd name="connsiteX8" fmla="*/ 0 w 1902290"/>
              <a:gd name="connsiteY8" fmla="*/ 505710 h 1358026"/>
              <a:gd name="connsiteX9" fmla="*/ 31648 w 1902290"/>
              <a:gd name="connsiteY9" fmla="*/ 371602 h 1358026"/>
              <a:gd name="connsiteX10" fmla="*/ 148295 w 1902290"/>
              <a:gd name="connsiteY10" fmla="*/ 323071 h 1358026"/>
              <a:gd name="connsiteX11" fmla="*/ 1753709 w 1902290"/>
              <a:gd name="connsiteY11" fmla="*/ 10773 h 1358026"/>
              <a:gd name="connsiteX12" fmla="*/ 1867619 w 1902290"/>
              <a:gd name="connsiteY12" fmla="*/ 12986 h 1358026"/>
              <a:gd name="connsiteX0" fmla="*/ 1867619 w 1902290"/>
              <a:gd name="connsiteY0" fmla="*/ 12986 h 1359434"/>
              <a:gd name="connsiteX1" fmla="*/ 1902004 w 1902290"/>
              <a:gd name="connsiteY1" fmla="*/ 135905 h 1359434"/>
              <a:gd name="connsiteX2" fmla="*/ 1902004 w 1902290"/>
              <a:gd name="connsiteY2" fmla="*/ 854747 h 1359434"/>
              <a:gd name="connsiteX3" fmla="*/ 1879774 w 1902290"/>
              <a:gd name="connsiteY3" fmla="*/ 975991 h 1359434"/>
              <a:gd name="connsiteX4" fmla="*/ 1753709 w 1902290"/>
              <a:gd name="connsiteY4" fmla="*/ 1037386 h 1359434"/>
              <a:gd name="connsiteX5" fmla="*/ 149096 w 1902290"/>
              <a:gd name="connsiteY5" fmla="*/ 1349418 h 1359434"/>
              <a:gd name="connsiteX6" fmla="*/ 34183 w 1902290"/>
              <a:gd name="connsiteY6" fmla="*/ 1347594 h 1359434"/>
              <a:gd name="connsiteX7" fmla="*/ 0 w 1902290"/>
              <a:gd name="connsiteY7" fmla="*/ 1224552 h 1359434"/>
              <a:gd name="connsiteX8" fmla="*/ 0 w 1902290"/>
              <a:gd name="connsiteY8" fmla="*/ 505710 h 1359434"/>
              <a:gd name="connsiteX9" fmla="*/ 31648 w 1902290"/>
              <a:gd name="connsiteY9" fmla="*/ 371602 h 1359434"/>
              <a:gd name="connsiteX10" fmla="*/ 148295 w 1902290"/>
              <a:gd name="connsiteY10" fmla="*/ 323071 h 1359434"/>
              <a:gd name="connsiteX11" fmla="*/ 1753709 w 1902290"/>
              <a:gd name="connsiteY11" fmla="*/ 10773 h 1359434"/>
              <a:gd name="connsiteX12" fmla="*/ 1867619 w 1902290"/>
              <a:gd name="connsiteY12" fmla="*/ 12986 h 1359434"/>
              <a:gd name="connsiteX0" fmla="*/ 1867619 w 1902290"/>
              <a:gd name="connsiteY0" fmla="*/ 12986 h 1358913"/>
              <a:gd name="connsiteX1" fmla="*/ 1902004 w 1902290"/>
              <a:gd name="connsiteY1" fmla="*/ 135905 h 1358913"/>
              <a:gd name="connsiteX2" fmla="*/ 1902004 w 1902290"/>
              <a:gd name="connsiteY2" fmla="*/ 854747 h 1358913"/>
              <a:gd name="connsiteX3" fmla="*/ 1879774 w 1902290"/>
              <a:gd name="connsiteY3" fmla="*/ 975991 h 1358913"/>
              <a:gd name="connsiteX4" fmla="*/ 1753709 w 1902290"/>
              <a:gd name="connsiteY4" fmla="*/ 1037386 h 1358913"/>
              <a:gd name="connsiteX5" fmla="*/ 149096 w 1902290"/>
              <a:gd name="connsiteY5" fmla="*/ 1349418 h 1358913"/>
              <a:gd name="connsiteX6" fmla="*/ 34183 w 1902290"/>
              <a:gd name="connsiteY6" fmla="*/ 1347594 h 1358913"/>
              <a:gd name="connsiteX7" fmla="*/ 0 w 1902290"/>
              <a:gd name="connsiteY7" fmla="*/ 1224552 h 1358913"/>
              <a:gd name="connsiteX8" fmla="*/ 0 w 1902290"/>
              <a:gd name="connsiteY8" fmla="*/ 505710 h 1358913"/>
              <a:gd name="connsiteX9" fmla="*/ 31648 w 1902290"/>
              <a:gd name="connsiteY9" fmla="*/ 371602 h 1358913"/>
              <a:gd name="connsiteX10" fmla="*/ 148295 w 1902290"/>
              <a:gd name="connsiteY10" fmla="*/ 323071 h 1358913"/>
              <a:gd name="connsiteX11" fmla="*/ 1753709 w 1902290"/>
              <a:gd name="connsiteY11" fmla="*/ 10773 h 1358913"/>
              <a:gd name="connsiteX12" fmla="*/ 1867619 w 1902290"/>
              <a:gd name="connsiteY12" fmla="*/ 12986 h 1358913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48295 w 1902290"/>
              <a:gd name="connsiteY10" fmla="*/ 323071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2290" h="1360761">
                <a:moveTo>
                  <a:pt x="1867619" y="12986"/>
                </a:moveTo>
                <a:cubicBezTo>
                  <a:pt x="1905082" y="38138"/>
                  <a:pt x="1902668" y="77924"/>
                  <a:pt x="1902004" y="135905"/>
                </a:cubicBezTo>
                <a:lnTo>
                  <a:pt x="1902004" y="854747"/>
                </a:lnTo>
                <a:cubicBezTo>
                  <a:pt x="1902627" y="907312"/>
                  <a:pt x="1901317" y="946976"/>
                  <a:pt x="1879774" y="975991"/>
                </a:cubicBezTo>
                <a:cubicBezTo>
                  <a:pt x="1849087" y="1017321"/>
                  <a:pt x="1823646" y="1024002"/>
                  <a:pt x="1753709" y="1037386"/>
                </a:cubicBezTo>
                <a:lnTo>
                  <a:pt x="149096" y="1349418"/>
                </a:lnTo>
                <a:cubicBezTo>
                  <a:pt x="112072" y="1358514"/>
                  <a:pt x="61662" y="1370426"/>
                  <a:pt x="34183" y="1347594"/>
                </a:cubicBezTo>
                <a:cubicBezTo>
                  <a:pt x="2177" y="1321001"/>
                  <a:pt x="37" y="1293594"/>
                  <a:pt x="0" y="1224552"/>
                </a:cubicBezTo>
                <a:lnTo>
                  <a:pt x="0" y="505710"/>
                </a:lnTo>
                <a:cubicBezTo>
                  <a:pt x="405" y="458533"/>
                  <a:pt x="-1141" y="411457"/>
                  <a:pt x="31648" y="371602"/>
                </a:cubicBezTo>
                <a:cubicBezTo>
                  <a:pt x="64437" y="331747"/>
                  <a:pt x="96933" y="331260"/>
                  <a:pt x="148295" y="323071"/>
                </a:cubicBezTo>
                <a:lnTo>
                  <a:pt x="1753709" y="10773"/>
                </a:lnTo>
                <a:cubicBezTo>
                  <a:pt x="1812984" y="-504"/>
                  <a:pt x="1837468" y="-7257"/>
                  <a:pt x="1867619" y="12986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216000" tIns="576000" rIns="144000" bIns="360000" anchor="t" anchorCtr="0">
            <a:normAutofit/>
          </a:bodyPr>
          <a:lstStyle>
            <a:lvl1pPr algn="l">
              <a:lnSpc>
                <a:spcPct val="90000"/>
              </a:lnSpc>
              <a:defRPr sz="1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Edit the title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8C2B7F-F2FC-47A0-9BB8-7750509552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253EC9-D4C3-40CA-B15D-1F267382B6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0277670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e image +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>
            <a:extLst>
              <a:ext uri="{FF2B5EF4-FFF2-40B4-BE49-F238E27FC236}">
                <a16:creationId xmlns:a16="http://schemas.microsoft.com/office/drawing/2014/main" id="{4F1009D9-D378-4A9C-B28B-0E4F78E83C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4000" cy="3810000"/>
          </a:xfrm>
          <a:custGeom>
            <a:avLst/>
            <a:gdLst>
              <a:gd name="connsiteX0" fmla="*/ 0 w 9144000"/>
              <a:gd name="connsiteY0" fmla="*/ 0 h 3810000"/>
              <a:gd name="connsiteX1" fmla="*/ 9144000 w 9144000"/>
              <a:gd name="connsiteY1" fmla="*/ 0 h 3810000"/>
              <a:gd name="connsiteX2" fmla="*/ 9144000 w 9144000"/>
              <a:gd name="connsiteY2" fmla="*/ 3810000 h 3810000"/>
              <a:gd name="connsiteX3" fmla="*/ 7779941 w 9144000"/>
              <a:gd name="connsiteY3" fmla="*/ 3810000 h 3810000"/>
              <a:gd name="connsiteX4" fmla="*/ 8688866 w 9144000"/>
              <a:gd name="connsiteY4" fmla="*/ 3633324 h 3810000"/>
              <a:gd name="connsiteX5" fmla="*/ 8792009 w 9144000"/>
              <a:gd name="connsiteY5" fmla="*/ 3506275 h 3810000"/>
              <a:gd name="connsiteX6" fmla="*/ 8792009 w 9144000"/>
              <a:gd name="connsiteY6" fmla="*/ 1014445 h 3810000"/>
              <a:gd name="connsiteX7" fmla="*/ 8688866 w 9144000"/>
              <a:gd name="connsiteY7" fmla="*/ 927433 h 3810000"/>
              <a:gd name="connsiteX8" fmla="*/ 3638840 w 9144000"/>
              <a:gd name="connsiteY8" fmla="*/ 1908802 h 3810000"/>
              <a:gd name="connsiteX9" fmla="*/ 3535696 w 9144000"/>
              <a:gd name="connsiteY9" fmla="*/ 2035935 h 3810000"/>
              <a:gd name="connsiteX10" fmla="*/ 3535696 w 9144000"/>
              <a:gd name="connsiteY10" fmla="*/ 3810000 h 3810000"/>
              <a:gd name="connsiteX11" fmla="*/ 0 w 9144000"/>
              <a:gd name="connsiteY11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810000">
                <a:moveTo>
                  <a:pt x="0" y="0"/>
                </a:moveTo>
                <a:lnTo>
                  <a:pt x="9144000" y="0"/>
                </a:lnTo>
                <a:lnTo>
                  <a:pt x="9144000" y="3810000"/>
                </a:lnTo>
                <a:lnTo>
                  <a:pt x="7779941" y="3810000"/>
                </a:lnTo>
                <a:lnTo>
                  <a:pt x="8688866" y="3633324"/>
                </a:lnTo>
                <a:cubicBezTo>
                  <a:pt x="8745871" y="3622290"/>
                  <a:pt x="8792009" y="3565369"/>
                  <a:pt x="8792009" y="3506275"/>
                </a:cubicBezTo>
                <a:lnTo>
                  <a:pt x="8792009" y="1014445"/>
                </a:lnTo>
                <a:cubicBezTo>
                  <a:pt x="8792009" y="955351"/>
                  <a:pt x="8745871" y="916400"/>
                  <a:pt x="8688866" y="927433"/>
                </a:cubicBezTo>
                <a:lnTo>
                  <a:pt x="3638840" y="1908802"/>
                </a:lnTo>
                <a:cubicBezTo>
                  <a:pt x="3581918" y="1919919"/>
                  <a:pt x="3535696" y="1976757"/>
                  <a:pt x="3535696" y="2035935"/>
                </a:cubicBezTo>
                <a:lnTo>
                  <a:pt x="3535696" y="3810000"/>
                </a:lnTo>
                <a:lnTo>
                  <a:pt x="0" y="381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2572C44-6B98-4C76-BF19-B58310C03EA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BD3710F-0552-4936-BD67-EFA1F55EF60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35EF02FC-47B6-4B91-99D5-62181834A07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4CD56F71-2D4F-4E7D-BCDE-080C81A03AE7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0333338-DE4E-40ED-9DB6-2DFB675D2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8C2B7F-F2FC-47A0-9BB8-7750509552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253EC9-D4C3-40CA-B15D-1F267382B6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384779C-7C44-49EE-9A08-67E0E77A79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35697" y="925564"/>
            <a:ext cx="5256313" cy="3691273"/>
          </a:xfrm>
          <a:custGeom>
            <a:avLst/>
            <a:gdLst>
              <a:gd name="connsiteX0" fmla="*/ 5153170 w 5256313"/>
              <a:gd name="connsiteY0" fmla="*/ 1869 h 3691273"/>
              <a:gd name="connsiteX1" fmla="*/ 5256313 w 5256313"/>
              <a:gd name="connsiteY1" fmla="*/ 88881 h 3691273"/>
              <a:gd name="connsiteX2" fmla="*/ 5256313 w 5256313"/>
              <a:gd name="connsiteY2" fmla="*/ 2580711 h 3691273"/>
              <a:gd name="connsiteX3" fmla="*/ 5153170 w 5256313"/>
              <a:gd name="connsiteY3" fmla="*/ 2707760 h 3691273"/>
              <a:gd name="connsiteX4" fmla="*/ 103144 w 5256313"/>
              <a:gd name="connsiteY4" fmla="*/ 3689379 h 3691273"/>
              <a:gd name="connsiteX5" fmla="*/ 0 w 5256313"/>
              <a:gd name="connsiteY5" fmla="*/ 3602367 h 3691273"/>
              <a:gd name="connsiteX6" fmla="*/ 0 w 5256313"/>
              <a:gd name="connsiteY6" fmla="*/ 1110371 h 3691273"/>
              <a:gd name="connsiteX7" fmla="*/ 103144 w 5256313"/>
              <a:gd name="connsiteY7" fmla="*/ 983238 h 369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56313" h="3691273">
                <a:moveTo>
                  <a:pt x="5153170" y="1869"/>
                </a:moveTo>
                <a:cubicBezTo>
                  <a:pt x="5210175" y="-9164"/>
                  <a:pt x="5256313" y="29787"/>
                  <a:pt x="5256313" y="88881"/>
                </a:cubicBezTo>
                <a:lnTo>
                  <a:pt x="5256313" y="2580711"/>
                </a:lnTo>
                <a:cubicBezTo>
                  <a:pt x="5256313" y="2639805"/>
                  <a:pt x="5210175" y="2696726"/>
                  <a:pt x="5153170" y="2707760"/>
                </a:cubicBezTo>
                <a:lnTo>
                  <a:pt x="103144" y="3689379"/>
                </a:lnTo>
                <a:cubicBezTo>
                  <a:pt x="46222" y="3700496"/>
                  <a:pt x="0" y="3661545"/>
                  <a:pt x="0" y="3602367"/>
                </a:cubicBezTo>
                <a:lnTo>
                  <a:pt x="0" y="1110371"/>
                </a:lnTo>
                <a:cubicBezTo>
                  <a:pt x="0" y="1051193"/>
                  <a:pt x="46222" y="994355"/>
                  <a:pt x="103144" y="983238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216000" tIns="1116000" anchor="t">
            <a:noAutofit/>
          </a:bodyPr>
          <a:lstStyle>
            <a:lvl1pPr marL="0" indent="0">
              <a:buNone/>
              <a:defRPr sz="1700" b="1">
                <a:solidFill>
                  <a:schemeClr val="bg1"/>
                </a:solidFill>
              </a:defRPr>
            </a:lvl1pPr>
            <a:lvl2pPr marL="0" indent="0"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980502707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nde image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22715650-C839-4072-AE1A-179B974178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4000" cy="2571749"/>
          </a:xfrm>
          <a:custGeom>
            <a:avLst/>
            <a:gdLst>
              <a:gd name="connsiteX0" fmla="*/ 2820339 w 9144000"/>
              <a:gd name="connsiteY0" fmla="*/ 347744 h 2571749"/>
              <a:gd name="connsiteX1" fmla="*/ 2728379 w 9144000"/>
              <a:gd name="connsiteY1" fmla="*/ 362258 h 2571749"/>
              <a:gd name="connsiteX2" fmla="*/ 562862 w 9144000"/>
              <a:gd name="connsiteY2" fmla="*/ 780602 h 2571749"/>
              <a:gd name="connsiteX3" fmla="*/ 395301 w 9144000"/>
              <a:gd name="connsiteY3" fmla="*/ 851116 h 2571749"/>
              <a:gd name="connsiteX4" fmla="*/ 352424 w 9144000"/>
              <a:gd name="connsiteY4" fmla="*/ 1032808 h 2571749"/>
              <a:gd name="connsiteX5" fmla="*/ 352424 w 9144000"/>
              <a:gd name="connsiteY5" fmla="*/ 2006707 h 2571749"/>
              <a:gd name="connsiteX6" fmla="*/ 398736 w 9144000"/>
              <a:gd name="connsiteY6" fmla="*/ 2173406 h 2571749"/>
              <a:gd name="connsiteX7" fmla="*/ 554422 w 9144000"/>
              <a:gd name="connsiteY7" fmla="*/ 2175877 h 2571749"/>
              <a:gd name="connsiteX8" fmla="*/ 2728379 w 9144000"/>
              <a:gd name="connsiteY8" fmla="*/ 1753131 h 2571749"/>
              <a:gd name="connsiteX9" fmla="*/ 2899174 w 9144000"/>
              <a:gd name="connsiteY9" fmla="*/ 1669952 h 2571749"/>
              <a:gd name="connsiteX10" fmla="*/ 2929292 w 9144000"/>
              <a:gd name="connsiteY10" fmla="*/ 1505689 h 2571749"/>
              <a:gd name="connsiteX11" fmla="*/ 2929292 w 9144000"/>
              <a:gd name="connsiteY11" fmla="*/ 531789 h 2571749"/>
              <a:gd name="connsiteX12" fmla="*/ 2882707 w 9144000"/>
              <a:gd name="connsiteY12" fmla="*/ 365257 h 2571749"/>
              <a:gd name="connsiteX13" fmla="*/ 2820339 w 9144000"/>
              <a:gd name="connsiteY13" fmla="*/ 347744 h 2571749"/>
              <a:gd name="connsiteX14" fmla="*/ 0 w 9144000"/>
              <a:gd name="connsiteY14" fmla="*/ 0 h 2571749"/>
              <a:gd name="connsiteX15" fmla="*/ 9144000 w 9144000"/>
              <a:gd name="connsiteY15" fmla="*/ 0 h 2571749"/>
              <a:gd name="connsiteX16" fmla="*/ 9144000 w 9144000"/>
              <a:gd name="connsiteY16" fmla="*/ 2571749 h 2571749"/>
              <a:gd name="connsiteX17" fmla="*/ 0 w 9144000"/>
              <a:gd name="connsiteY17" fmla="*/ 2571749 h 257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144000" h="2571749">
                <a:moveTo>
                  <a:pt x="2820339" y="347744"/>
                </a:moveTo>
                <a:cubicBezTo>
                  <a:pt x="2796902" y="348513"/>
                  <a:pt x="2768533" y="354619"/>
                  <a:pt x="2728379" y="362258"/>
                </a:cubicBezTo>
                <a:lnTo>
                  <a:pt x="562862" y="780602"/>
                </a:lnTo>
                <a:cubicBezTo>
                  <a:pt x="493276" y="794077"/>
                  <a:pt x="430375" y="809081"/>
                  <a:pt x="395301" y="851116"/>
                </a:cubicBezTo>
                <a:cubicBezTo>
                  <a:pt x="360228" y="893150"/>
                  <a:pt x="352973" y="968891"/>
                  <a:pt x="352424" y="1032808"/>
                </a:cubicBezTo>
                <a:lnTo>
                  <a:pt x="352424" y="2006707"/>
                </a:lnTo>
                <a:cubicBezTo>
                  <a:pt x="352474" y="2100246"/>
                  <a:pt x="355374" y="2137378"/>
                  <a:pt x="398736" y="2173406"/>
                </a:cubicBezTo>
                <a:cubicBezTo>
                  <a:pt x="435965" y="2204339"/>
                  <a:pt x="504261" y="2188201"/>
                  <a:pt x="554422" y="2175877"/>
                </a:cubicBezTo>
                <a:lnTo>
                  <a:pt x="2728379" y="1753131"/>
                </a:lnTo>
                <a:cubicBezTo>
                  <a:pt x="2823131" y="1734998"/>
                  <a:pt x="2857599" y="1725947"/>
                  <a:pt x="2899174" y="1669952"/>
                </a:cubicBezTo>
                <a:cubicBezTo>
                  <a:pt x="2928361" y="1630642"/>
                  <a:pt x="2930136" y="1576905"/>
                  <a:pt x="2929292" y="1505689"/>
                </a:cubicBezTo>
                <a:lnTo>
                  <a:pt x="2929292" y="531789"/>
                </a:lnTo>
                <a:cubicBezTo>
                  <a:pt x="2930191" y="453236"/>
                  <a:pt x="2933462" y="399333"/>
                  <a:pt x="2882707" y="365257"/>
                </a:cubicBezTo>
                <a:cubicBezTo>
                  <a:pt x="2862282" y="351544"/>
                  <a:pt x="2843777" y="346975"/>
                  <a:pt x="2820339" y="3477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2571749"/>
                </a:lnTo>
                <a:lnTo>
                  <a:pt x="0" y="25717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2572C44-6B98-4C76-BF19-B58310C03EA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BD3710F-0552-4936-BD67-EFA1F55EF60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35EF02FC-47B6-4B91-99D5-62181834A07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4CD56F71-2D4F-4E7D-BCDE-080C81A03AE7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0333338-DE4E-40ED-9DB6-2DFB675D2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2" name="Titre 41">
            <a:extLst>
              <a:ext uri="{FF2B5EF4-FFF2-40B4-BE49-F238E27FC236}">
                <a16:creationId xmlns:a16="http://schemas.microsoft.com/office/drawing/2014/main" id="{F14351B7-4B85-4EC0-AD2F-742EE77C4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425" y="347663"/>
            <a:ext cx="2577255" cy="1843582"/>
          </a:xfrm>
          <a:custGeom>
            <a:avLst/>
            <a:gdLst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704"/>
              <a:gd name="connsiteY0" fmla="*/ 227 h 1345049"/>
              <a:gd name="connsiteX1" fmla="*/ 1902222 w 1902704"/>
              <a:gd name="connsiteY1" fmla="*/ 128341 h 1345049"/>
              <a:gd name="connsiteX2" fmla="*/ 1902222 w 1902704"/>
              <a:gd name="connsiteY2" fmla="*/ 847183 h 1345049"/>
              <a:gd name="connsiteX3" fmla="*/ 1753927 w 1902704"/>
              <a:gd name="connsiteY3" fmla="*/ 1029822 h 1345049"/>
              <a:gd name="connsiteX4" fmla="*/ 148513 w 1902704"/>
              <a:gd name="connsiteY4" fmla="*/ 1341854 h 1345049"/>
              <a:gd name="connsiteX5" fmla="*/ 113689 w 1902704"/>
              <a:gd name="connsiteY5" fmla="*/ 1344835 h 1345049"/>
              <a:gd name="connsiteX6" fmla="*/ 218 w 1902704"/>
              <a:gd name="connsiteY6" fmla="*/ 1216988 h 1345049"/>
              <a:gd name="connsiteX7" fmla="*/ 218 w 1902704"/>
              <a:gd name="connsiteY7" fmla="*/ 498146 h 1345049"/>
              <a:gd name="connsiteX8" fmla="*/ 148513 w 1902704"/>
              <a:gd name="connsiteY8" fmla="*/ 315507 h 1345049"/>
              <a:gd name="connsiteX9" fmla="*/ 1753927 w 1902704"/>
              <a:gd name="connsiteY9" fmla="*/ 3209 h 1345049"/>
              <a:gd name="connsiteX10" fmla="*/ 1789045 w 1902704"/>
              <a:gd name="connsiteY10" fmla="*/ 227 h 1345049"/>
              <a:gd name="connsiteX0" fmla="*/ 1789045 w 1917127"/>
              <a:gd name="connsiteY0" fmla="*/ 227 h 1345049"/>
              <a:gd name="connsiteX1" fmla="*/ 1902222 w 1917127"/>
              <a:gd name="connsiteY1" fmla="*/ 128341 h 1345049"/>
              <a:gd name="connsiteX2" fmla="*/ 1902222 w 1917127"/>
              <a:gd name="connsiteY2" fmla="*/ 847183 h 1345049"/>
              <a:gd name="connsiteX3" fmla="*/ 1879992 w 1917127"/>
              <a:gd name="connsiteY3" fmla="*/ 968427 h 1345049"/>
              <a:gd name="connsiteX4" fmla="*/ 1753927 w 1917127"/>
              <a:gd name="connsiteY4" fmla="*/ 1029822 h 1345049"/>
              <a:gd name="connsiteX5" fmla="*/ 148513 w 1917127"/>
              <a:gd name="connsiteY5" fmla="*/ 1341854 h 1345049"/>
              <a:gd name="connsiteX6" fmla="*/ 113689 w 1917127"/>
              <a:gd name="connsiteY6" fmla="*/ 1344835 h 1345049"/>
              <a:gd name="connsiteX7" fmla="*/ 218 w 1917127"/>
              <a:gd name="connsiteY7" fmla="*/ 1216988 h 1345049"/>
              <a:gd name="connsiteX8" fmla="*/ 218 w 1917127"/>
              <a:gd name="connsiteY8" fmla="*/ 498146 h 1345049"/>
              <a:gd name="connsiteX9" fmla="*/ 148513 w 1917127"/>
              <a:gd name="connsiteY9" fmla="*/ 315507 h 1345049"/>
              <a:gd name="connsiteX10" fmla="*/ 1753927 w 1917127"/>
              <a:gd name="connsiteY10" fmla="*/ 3209 h 1345049"/>
              <a:gd name="connsiteX11" fmla="*/ 1789045 w 191712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865239 w 1910449"/>
              <a:gd name="connsiteY0" fmla="*/ 6256 h 1342420"/>
              <a:gd name="connsiteX1" fmla="*/ 1902222 w 1910449"/>
              <a:gd name="connsiteY1" fmla="*/ 125712 h 1342420"/>
              <a:gd name="connsiteX2" fmla="*/ 1902222 w 1910449"/>
              <a:gd name="connsiteY2" fmla="*/ 844554 h 1342420"/>
              <a:gd name="connsiteX3" fmla="*/ 1879992 w 1910449"/>
              <a:gd name="connsiteY3" fmla="*/ 965798 h 1342420"/>
              <a:gd name="connsiteX4" fmla="*/ 1753927 w 1910449"/>
              <a:gd name="connsiteY4" fmla="*/ 1027193 h 1342420"/>
              <a:gd name="connsiteX5" fmla="*/ 148513 w 1910449"/>
              <a:gd name="connsiteY5" fmla="*/ 1339225 h 1342420"/>
              <a:gd name="connsiteX6" fmla="*/ 113689 w 1910449"/>
              <a:gd name="connsiteY6" fmla="*/ 1342206 h 1342420"/>
              <a:gd name="connsiteX7" fmla="*/ 218 w 1910449"/>
              <a:gd name="connsiteY7" fmla="*/ 1214359 h 1342420"/>
              <a:gd name="connsiteX8" fmla="*/ 218 w 1910449"/>
              <a:gd name="connsiteY8" fmla="*/ 495517 h 1342420"/>
              <a:gd name="connsiteX9" fmla="*/ 148513 w 1910449"/>
              <a:gd name="connsiteY9" fmla="*/ 312878 h 1342420"/>
              <a:gd name="connsiteX10" fmla="*/ 1753927 w 1910449"/>
              <a:gd name="connsiteY10" fmla="*/ 580 h 1342420"/>
              <a:gd name="connsiteX11" fmla="*/ 1865239 w 1910449"/>
              <a:gd name="connsiteY11" fmla="*/ 6256 h 1342420"/>
              <a:gd name="connsiteX0" fmla="*/ 1865239 w 1902954"/>
              <a:gd name="connsiteY0" fmla="*/ 6256 h 1342420"/>
              <a:gd name="connsiteX1" fmla="*/ 1902222 w 1902954"/>
              <a:gd name="connsiteY1" fmla="*/ 125712 h 1342420"/>
              <a:gd name="connsiteX2" fmla="*/ 1902222 w 1902954"/>
              <a:gd name="connsiteY2" fmla="*/ 844554 h 1342420"/>
              <a:gd name="connsiteX3" fmla="*/ 1879992 w 1902954"/>
              <a:gd name="connsiteY3" fmla="*/ 965798 h 1342420"/>
              <a:gd name="connsiteX4" fmla="*/ 1753927 w 1902954"/>
              <a:gd name="connsiteY4" fmla="*/ 1027193 h 1342420"/>
              <a:gd name="connsiteX5" fmla="*/ 148513 w 1902954"/>
              <a:gd name="connsiteY5" fmla="*/ 1339225 h 1342420"/>
              <a:gd name="connsiteX6" fmla="*/ 113689 w 1902954"/>
              <a:gd name="connsiteY6" fmla="*/ 1342206 h 1342420"/>
              <a:gd name="connsiteX7" fmla="*/ 218 w 1902954"/>
              <a:gd name="connsiteY7" fmla="*/ 1214359 h 1342420"/>
              <a:gd name="connsiteX8" fmla="*/ 218 w 1902954"/>
              <a:gd name="connsiteY8" fmla="*/ 495517 h 1342420"/>
              <a:gd name="connsiteX9" fmla="*/ 148513 w 1902954"/>
              <a:gd name="connsiteY9" fmla="*/ 312878 h 1342420"/>
              <a:gd name="connsiteX10" fmla="*/ 1753927 w 1902954"/>
              <a:gd name="connsiteY10" fmla="*/ 580 h 1342420"/>
              <a:gd name="connsiteX11" fmla="*/ 1865239 w 1902954"/>
              <a:gd name="connsiteY11" fmla="*/ 6256 h 1342420"/>
              <a:gd name="connsiteX0" fmla="*/ 1865239 w 1910051"/>
              <a:gd name="connsiteY0" fmla="*/ 31812 h 1367976"/>
              <a:gd name="connsiteX1" fmla="*/ 1902222 w 1910051"/>
              <a:gd name="connsiteY1" fmla="*/ 151268 h 1367976"/>
              <a:gd name="connsiteX2" fmla="*/ 1902222 w 1910051"/>
              <a:gd name="connsiteY2" fmla="*/ 870110 h 1367976"/>
              <a:gd name="connsiteX3" fmla="*/ 1879992 w 1910051"/>
              <a:gd name="connsiteY3" fmla="*/ 991354 h 1367976"/>
              <a:gd name="connsiteX4" fmla="*/ 1753927 w 1910051"/>
              <a:gd name="connsiteY4" fmla="*/ 1052749 h 1367976"/>
              <a:gd name="connsiteX5" fmla="*/ 148513 w 1910051"/>
              <a:gd name="connsiteY5" fmla="*/ 1364781 h 1367976"/>
              <a:gd name="connsiteX6" fmla="*/ 113689 w 1910051"/>
              <a:gd name="connsiteY6" fmla="*/ 1367762 h 1367976"/>
              <a:gd name="connsiteX7" fmla="*/ 218 w 1910051"/>
              <a:gd name="connsiteY7" fmla="*/ 1239915 h 1367976"/>
              <a:gd name="connsiteX8" fmla="*/ 218 w 1910051"/>
              <a:gd name="connsiteY8" fmla="*/ 521073 h 1367976"/>
              <a:gd name="connsiteX9" fmla="*/ 148513 w 1910051"/>
              <a:gd name="connsiteY9" fmla="*/ 338434 h 1367976"/>
              <a:gd name="connsiteX10" fmla="*/ 1753927 w 1910051"/>
              <a:gd name="connsiteY10" fmla="*/ 26136 h 1367976"/>
              <a:gd name="connsiteX11" fmla="*/ 1865239 w 1910051"/>
              <a:gd name="connsiteY11" fmla="*/ 31812 h 1367976"/>
              <a:gd name="connsiteX0" fmla="*/ 1865239 w 1902954"/>
              <a:gd name="connsiteY0" fmla="*/ 14204 h 1350368"/>
              <a:gd name="connsiteX1" fmla="*/ 1902222 w 1902954"/>
              <a:gd name="connsiteY1" fmla="*/ 133660 h 1350368"/>
              <a:gd name="connsiteX2" fmla="*/ 1902222 w 1902954"/>
              <a:gd name="connsiteY2" fmla="*/ 852502 h 1350368"/>
              <a:gd name="connsiteX3" fmla="*/ 1879992 w 1902954"/>
              <a:gd name="connsiteY3" fmla="*/ 973746 h 1350368"/>
              <a:gd name="connsiteX4" fmla="*/ 1753927 w 1902954"/>
              <a:gd name="connsiteY4" fmla="*/ 1035141 h 1350368"/>
              <a:gd name="connsiteX5" fmla="*/ 148513 w 1902954"/>
              <a:gd name="connsiteY5" fmla="*/ 1347173 h 1350368"/>
              <a:gd name="connsiteX6" fmla="*/ 113689 w 1902954"/>
              <a:gd name="connsiteY6" fmla="*/ 1350154 h 1350368"/>
              <a:gd name="connsiteX7" fmla="*/ 218 w 1902954"/>
              <a:gd name="connsiteY7" fmla="*/ 1222307 h 1350368"/>
              <a:gd name="connsiteX8" fmla="*/ 218 w 1902954"/>
              <a:gd name="connsiteY8" fmla="*/ 503465 h 1350368"/>
              <a:gd name="connsiteX9" fmla="*/ 148513 w 1902954"/>
              <a:gd name="connsiteY9" fmla="*/ 320826 h 1350368"/>
              <a:gd name="connsiteX10" fmla="*/ 1753927 w 1902954"/>
              <a:gd name="connsiteY10" fmla="*/ 8528 h 1350368"/>
              <a:gd name="connsiteX11" fmla="*/ 1865239 w 1902954"/>
              <a:gd name="connsiteY11" fmla="*/ 14204 h 1350368"/>
              <a:gd name="connsiteX0" fmla="*/ 1866971 w 1903028"/>
              <a:gd name="connsiteY0" fmla="*/ 13777 h 1350807"/>
              <a:gd name="connsiteX1" fmla="*/ 1902222 w 1903028"/>
              <a:gd name="connsiteY1" fmla="*/ 134099 h 1350807"/>
              <a:gd name="connsiteX2" fmla="*/ 1902222 w 1903028"/>
              <a:gd name="connsiteY2" fmla="*/ 852941 h 1350807"/>
              <a:gd name="connsiteX3" fmla="*/ 1879992 w 1903028"/>
              <a:gd name="connsiteY3" fmla="*/ 974185 h 1350807"/>
              <a:gd name="connsiteX4" fmla="*/ 1753927 w 1903028"/>
              <a:gd name="connsiteY4" fmla="*/ 1035580 h 1350807"/>
              <a:gd name="connsiteX5" fmla="*/ 148513 w 1903028"/>
              <a:gd name="connsiteY5" fmla="*/ 1347612 h 1350807"/>
              <a:gd name="connsiteX6" fmla="*/ 113689 w 1903028"/>
              <a:gd name="connsiteY6" fmla="*/ 1350593 h 1350807"/>
              <a:gd name="connsiteX7" fmla="*/ 218 w 1903028"/>
              <a:gd name="connsiteY7" fmla="*/ 1222746 h 1350807"/>
              <a:gd name="connsiteX8" fmla="*/ 218 w 1903028"/>
              <a:gd name="connsiteY8" fmla="*/ 503904 h 1350807"/>
              <a:gd name="connsiteX9" fmla="*/ 148513 w 1903028"/>
              <a:gd name="connsiteY9" fmla="*/ 321265 h 1350807"/>
              <a:gd name="connsiteX10" fmla="*/ 1753927 w 1903028"/>
              <a:gd name="connsiteY10" fmla="*/ 8967 h 1350807"/>
              <a:gd name="connsiteX11" fmla="*/ 1866971 w 1903028"/>
              <a:gd name="connsiteY11" fmla="*/ 13777 h 1350807"/>
              <a:gd name="connsiteX0" fmla="*/ 1867837 w 1903070"/>
              <a:gd name="connsiteY0" fmla="*/ 12609 h 1352236"/>
              <a:gd name="connsiteX1" fmla="*/ 1902222 w 1903070"/>
              <a:gd name="connsiteY1" fmla="*/ 135528 h 1352236"/>
              <a:gd name="connsiteX2" fmla="*/ 1902222 w 1903070"/>
              <a:gd name="connsiteY2" fmla="*/ 854370 h 1352236"/>
              <a:gd name="connsiteX3" fmla="*/ 1879992 w 1903070"/>
              <a:gd name="connsiteY3" fmla="*/ 975614 h 1352236"/>
              <a:gd name="connsiteX4" fmla="*/ 1753927 w 1903070"/>
              <a:gd name="connsiteY4" fmla="*/ 1037009 h 1352236"/>
              <a:gd name="connsiteX5" fmla="*/ 148513 w 1903070"/>
              <a:gd name="connsiteY5" fmla="*/ 1349041 h 1352236"/>
              <a:gd name="connsiteX6" fmla="*/ 113689 w 1903070"/>
              <a:gd name="connsiteY6" fmla="*/ 1352022 h 1352236"/>
              <a:gd name="connsiteX7" fmla="*/ 218 w 1903070"/>
              <a:gd name="connsiteY7" fmla="*/ 1224175 h 1352236"/>
              <a:gd name="connsiteX8" fmla="*/ 218 w 1903070"/>
              <a:gd name="connsiteY8" fmla="*/ 505333 h 1352236"/>
              <a:gd name="connsiteX9" fmla="*/ 148513 w 1903070"/>
              <a:gd name="connsiteY9" fmla="*/ 322694 h 1352236"/>
              <a:gd name="connsiteX10" fmla="*/ 1753927 w 1903070"/>
              <a:gd name="connsiteY10" fmla="*/ 10396 h 1352236"/>
              <a:gd name="connsiteX11" fmla="*/ 1867837 w 1903070"/>
              <a:gd name="connsiteY11" fmla="*/ 12609 h 1352236"/>
              <a:gd name="connsiteX0" fmla="*/ 1867837 w 1903114"/>
              <a:gd name="connsiteY0" fmla="*/ 11642 h 1351269"/>
              <a:gd name="connsiteX1" fmla="*/ 1902222 w 1903114"/>
              <a:gd name="connsiteY1" fmla="*/ 134561 h 1351269"/>
              <a:gd name="connsiteX2" fmla="*/ 1902222 w 1903114"/>
              <a:gd name="connsiteY2" fmla="*/ 853403 h 1351269"/>
              <a:gd name="connsiteX3" fmla="*/ 1879992 w 1903114"/>
              <a:gd name="connsiteY3" fmla="*/ 974647 h 1351269"/>
              <a:gd name="connsiteX4" fmla="*/ 1753927 w 1903114"/>
              <a:gd name="connsiteY4" fmla="*/ 1036042 h 1351269"/>
              <a:gd name="connsiteX5" fmla="*/ 148513 w 1903114"/>
              <a:gd name="connsiteY5" fmla="*/ 1348074 h 1351269"/>
              <a:gd name="connsiteX6" fmla="*/ 113689 w 1903114"/>
              <a:gd name="connsiteY6" fmla="*/ 1351055 h 1351269"/>
              <a:gd name="connsiteX7" fmla="*/ 218 w 1903114"/>
              <a:gd name="connsiteY7" fmla="*/ 1223208 h 1351269"/>
              <a:gd name="connsiteX8" fmla="*/ 218 w 1903114"/>
              <a:gd name="connsiteY8" fmla="*/ 504366 h 1351269"/>
              <a:gd name="connsiteX9" fmla="*/ 148513 w 1903114"/>
              <a:gd name="connsiteY9" fmla="*/ 321727 h 1351269"/>
              <a:gd name="connsiteX10" fmla="*/ 1753927 w 1903114"/>
              <a:gd name="connsiteY10" fmla="*/ 9429 h 1351269"/>
              <a:gd name="connsiteX11" fmla="*/ 1867837 w 1903114"/>
              <a:gd name="connsiteY11" fmla="*/ 11642 h 1351269"/>
              <a:gd name="connsiteX0" fmla="*/ 1867837 w 1903042"/>
              <a:gd name="connsiteY0" fmla="*/ 13412 h 1353039"/>
              <a:gd name="connsiteX1" fmla="*/ 1902222 w 1903042"/>
              <a:gd name="connsiteY1" fmla="*/ 136331 h 1353039"/>
              <a:gd name="connsiteX2" fmla="*/ 1902222 w 1903042"/>
              <a:gd name="connsiteY2" fmla="*/ 855173 h 1353039"/>
              <a:gd name="connsiteX3" fmla="*/ 1879992 w 1903042"/>
              <a:gd name="connsiteY3" fmla="*/ 976417 h 1353039"/>
              <a:gd name="connsiteX4" fmla="*/ 1753927 w 1903042"/>
              <a:gd name="connsiteY4" fmla="*/ 1037812 h 1353039"/>
              <a:gd name="connsiteX5" fmla="*/ 148513 w 1903042"/>
              <a:gd name="connsiteY5" fmla="*/ 1349844 h 1353039"/>
              <a:gd name="connsiteX6" fmla="*/ 113689 w 1903042"/>
              <a:gd name="connsiteY6" fmla="*/ 1352825 h 1353039"/>
              <a:gd name="connsiteX7" fmla="*/ 218 w 1903042"/>
              <a:gd name="connsiteY7" fmla="*/ 1224978 h 1353039"/>
              <a:gd name="connsiteX8" fmla="*/ 218 w 1903042"/>
              <a:gd name="connsiteY8" fmla="*/ 506136 h 1353039"/>
              <a:gd name="connsiteX9" fmla="*/ 148513 w 1903042"/>
              <a:gd name="connsiteY9" fmla="*/ 323497 h 1353039"/>
              <a:gd name="connsiteX10" fmla="*/ 1753927 w 1903042"/>
              <a:gd name="connsiteY10" fmla="*/ 11199 h 1353039"/>
              <a:gd name="connsiteX11" fmla="*/ 1867837 w 1903042"/>
              <a:gd name="connsiteY11" fmla="*/ 13412 h 1353039"/>
              <a:gd name="connsiteX0" fmla="*/ 1867837 w 1903351"/>
              <a:gd name="connsiteY0" fmla="*/ 11934 h 1351561"/>
              <a:gd name="connsiteX1" fmla="*/ 1902222 w 1903351"/>
              <a:gd name="connsiteY1" fmla="*/ 134853 h 1351561"/>
              <a:gd name="connsiteX2" fmla="*/ 1902222 w 1903351"/>
              <a:gd name="connsiteY2" fmla="*/ 853695 h 1351561"/>
              <a:gd name="connsiteX3" fmla="*/ 1879992 w 1903351"/>
              <a:gd name="connsiteY3" fmla="*/ 974939 h 1351561"/>
              <a:gd name="connsiteX4" fmla="*/ 1753927 w 1903351"/>
              <a:gd name="connsiteY4" fmla="*/ 1036334 h 1351561"/>
              <a:gd name="connsiteX5" fmla="*/ 148513 w 1903351"/>
              <a:gd name="connsiteY5" fmla="*/ 1348366 h 1351561"/>
              <a:gd name="connsiteX6" fmla="*/ 113689 w 1903351"/>
              <a:gd name="connsiteY6" fmla="*/ 1351347 h 1351561"/>
              <a:gd name="connsiteX7" fmla="*/ 218 w 1903351"/>
              <a:gd name="connsiteY7" fmla="*/ 1223500 h 1351561"/>
              <a:gd name="connsiteX8" fmla="*/ 218 w 1903351"/>
              <a:gd name="connsiteY8" fmla="*/ 504658 h 1351561"/>
              <a:gd name="connsiteX9" fmla="*/ 148513 w 1903351"/>
              <a:gd name="connsiteY9" fmla="*/ 322019 h 1351561"/>
              <a:gd name="connsiteX10" fmla="*/ 1753927 w 1903351"/>
              <a:gd name="connsiteY10" fmla="*/ 9721 h 1351561"/>
              <a:gd name="connsiteX11" fmla="*/ 1867837 w 1903351"/>
              <a:gd name="connsiteY11" fmla="*/ 11934 h 1351561"/>
              <a:gd name="connsiteX0" fmla="*/ 1867837 w 1903351"/>
              <a:gd name="connsiteY0" fmla="*/ 12533 h 1352160"/>
              <a:gd name="connsiteX1" fmla="*/ 1902222 w 1903351"/>
              <a:gd name="connsiteY1" fmla="*/ 135452 h 1352160"/>
              <a:gd name="connsiteX2" fmla="*/ 1902222 w 1903351"/>
              <a:gd name="connsiteY2" fmla="*/ 854294 h 1352160"/>
              <a:gd name="connsiteX3" fmla="*/ 1879992 w 1903351"/>
              <a:gd name="connsiteY3" fmla="*/ 975538 h 1352160"/>
              <a:gd name="connsiteX4" fmla="*/ 1753927 w 1903351"/>
              <a:gd name="connsiteY4" fmla="*/ 1036933 h 1352160"/>
              <a:gd name="connsiteX5" fmla="*/ 148513 w 1903351"/>
              <a:gd name="connsiteY5" fmla="*/ 1348965 h 1352160"/>
              <a:gd name="connsiteX6" fmla="*/ 113689 w 1903351"/>
              <a:gd name="connsiteY6" fmla="*/ 1351946 h 1352160"/>
              <a:gd name="connsiteX7" fmla="*/ 218 w 1903351"/>
              <a:gd name="connsiteY7" fmla="*/ 1224099 h 1352160"/>
              <a:gd name="connsiteX8" fmla="*/ 218 w 1903351"/>
              <a:gd name="connsiteY8" fmla="*/ 505257 h 1352160"/>
              <a:gd name="connsiteX9" fmla="*/ 148513 w 1903351"/>
              <a:gd name="connsiteY9" fmla="*/ 322618 h 1352160"/>
              <a:gd name="connsiteX10" fmla="*/ 1753927 w 1903351"/>
              <a:gd name="connsiteY10" fmla="*/ 10320 h 1352160"/>
              <a:gd name="connsiteX11" fmla="*/ 1867837 w 1903351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148513 w 1902508"/>
              <a:gd name="connsiteY9" fmla="*/ 323071 h 1352613"/>
              <a:gd name="connsiteX10" fmla="*/ 1753927 w 1902508"/>
              <a:gd name="connsiteY10" fmla="*/ 10773 h 1352613"/>
              <a:gd name="connsiteX11" fmla="*/ 1867837 w 1902508"/>
              <a:gd name="connsiteY11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58707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6118 w 1910789"/>
              <a:gd name="connsiteY0" fmla="*/ 12986 h 1352613"/>
              <a:gd name="connsiteX1" fmla="*/ 1910503 w 1910789"/>
              <a:gd name="connsiteY1" fmla="*/ 135905 h 1352613"/>
              <a:gd name="connsiteX2" fmla="*/ 1910503 w 1910789"/>
              <a:gd name="connsiteY2" fmla="*/ 854747 h 1352613"/>
              <a:gd name="connsiteX3" fmla="*/ 1888273 w 1910789"/>
              <a:gd name="connsiteY3" fmla="*/ 975991 h 1352613"/>
              <a:gd name="connsiteX4" fmla="*/ 1762208 w 1910789"/>
              <a:gd name="connsiteY4" fmla="*/ 1037386 h 1352613"/>
              <a:gd name="connsiteX5" fmla="*/ 156794 w 1910789"/>
              <a:gd name="connsiteY5" fmla="*/ 1349418 h 1352613"/>
              <a:gd name="connsiteX6" fmla="*/ 121970 w 1910789"/>
              <a:gd name="connsiteY6" fmla="*/ 1352399 h 1352613"/>
              <a:gd name="connsiteX7" fmla="*/ 8499 w 1910789"/>
              <a:gd name="connsiteY7" fmla="*/ 1224552 h 1352613"/>
              <a:gd name="connsiteX8" fmla="*/ 8499 w 1910789"/>
              <a:gd name="connsiteY8" fmla="*/ 505710 h 1352613"/>
              <a:gd name="connsiteX9" fmla="*/ 40147 w 1910789"/>
              <a:gd name="connsiteY9" fmla="*/ 371602 h 1352613"/>
              <a:gd name="connsiteX10" fmla="*/ 156794 w 1910789"/>
              <a:gd name="connsiteY10" fmla="*/ 323071 h 1352613"/>
              <a:gd name="connsiteX11" fmla="*/ 1762208 w 1910789"/>
              <a:gd name="connsiteY11" fmla="*/ 10773 h 1352613"/>
              <a:gd name="connsiteX12" fmla="*/ 1876118 w 1910789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7048 w 1911719"/>
              <a:gd name="connsiteY0" fmla="*/ 12986 h 1350365"/>
              <a:gd name="connsiteX1" fmla="*/ 1911433 w 1911719"/>
              <a:gd name="connsiteY1" fmla="*/ 135905 h 1350365"/>
              <a:gd name="connsiteX2" fmla="*/ 1911433 w 1911719"/>
              <a:gd name="connsiteY2" fmla="*/ 854747 h 1350365"/>
              <a:gd name="connsiteX3" fmla="*/ 1889203 w 1911719"/>
              <a:gd name="connsiteY3" fmla="*/ 975991 h 1350365"/>
              <a:gd name="connsiteX4" fmla="*/ 1763138 w 1911719"/>
              <a:gd name="connsiteY4" fmla="*/ 1037386 h 1350365"/>
              <a:gd name="connsiteX5" fmla="*/ 157724 w 1911719"/>
              <a:gd name="connsiteY5" fmla="*/ 1349418 h 1350365"/>
              <a:gd name="connsiteX6" fmla="*/ 43612 w 1911719"/>
              <a:gd name="connsiteY6" fmla="*/ 1347594 h 1350365"/>
              <a:gd name="connsiteX7" fmla="*/ 9429 w 1911719"/>
              <a:gd name="connsiteY7" fmla="*/ 1224552 h 1350365"/>
              <a:gd name="connsiteX8" fmla="*/ 9429 w 1911719"/>
              <a:gd name="connsiteY8" fmla="*/ 505710 h 1350365"/>
              <a:gd name="connsiteX9" fmla="*/ 41077 w 1911719"/>
              <a:gd name="connsiteY9" fmla="*/ 371602 h 1350365"/>
              <a:gd name="connsiteX10" fmla="*/ 157724 w 1911719"/>
              <a:gd name="connsiteY10" fmla="*/ 323071 h 1350365"/>
              <a:gd name="connsiteX11" fmla="*/ 1763138 w 1911719"/>
              <a:gd name="connsiteY11" fmla="*/ 10773 h 1350365"/>
              <a:gd name="connsiteX12" fmla="*/ 1877048 w 1911719"/>
              <a:gd name="connsiteY12" fmla="*/ 12986 h 1350365"/>
              <a:gd name="connsiteX0" fmla="*/ 1873126 w 1907797"/>
              <a:gd name="connsiteY0" fmla="*/ 12986 h 1359744"/>
              <a:gd name="connsiteX1" fmla="*/ 1907511 w 1907797"/>
              <a:gd name="connsiteY1" fmla="*/ 135905 h 1359744"/>
              <a:gd name="connsiteX2" fmla="*/ 1907511 w 1907797"/>
              <a:gd name="connsiteY2" fmla="*/ 854747 h 1359744"/>
              <a:gd name="connsiteX3" fmla="*/ 1885281 w 1907797"/>
              <a:gd name="connsiteY3" fmla="*/ 975991 h 1359744"/>
              <a:gd name="connsiteX4" fmla="*/ 1759216 w 1907797"/>
              <a:gd name="connsiteY4" fmla="*/ 1037386 h 1359744"/>
              <a:gd name="connsiteX5" fmla="*/ 153802 w 1907797"/>
              <a:gd name="connsiteY5" fmla="*/ 1349418 h 1359744"/>
              <a:gd name="connsiteX6" fmla="*/ 39690 w 1907797"/>
              <a:gd name="connsiteY6" fmla="*/ 1347594 h 1359744"/>
              <a:gd name="connsiteX7" fmla="*/ 5507 w 1907797"/>
              <a:gd name="connsiteY7" fmla="*/ 1224552 h 1359744"/>
              <a:gd name="connsiteX8" fmla="*/ 5507 w 1907797"/>
              <a:gd name="connsiteY8" fmla="*/ 505710 h 1359744"/>
              <a:gd name="connsiteX9" fmla="*/ 37155 w 1907797"/>
              <a:gd name="connsiteY9" fmla="*/ 371602 h 1359744"/>
              <a:gd name="connsiteX10" fmla="*/ 153802 w 1907797"/>
              <a:gd name="connsiteY10" fmla="*/ 323071 h 1359744"/>
              <a:gd name="connsiteX11" fmla="*/ 1759216 w 1907797"/>
              <a:gd name="connsiteY11" fmla="*/ 10773 h 1359744"/>
              <a:gd name="connsiteX12" fmla="*/ 1873126 w 1907797"/>
              <a:gd name="connsiteY12" fmla="*/ 12986 h 1359744"/>
              <a:gd name="connsiteX0" fmla="*/ 1871434 w 1906105"/>
              <a:gd name="connsiteY0" fmla="*/ 12986 h 1359744"/>
              <a:gd name="connsiteX1" fmla="*/ 1905819 w 1906105"/>
              <a:gd name="connsiteY1" fmla="*/ 135905 h 1359744"/>
              <a:gd name="connsiteX2" fmla="*/ 1905819 w 1906105"/>
              <a:gd name="connsiteY2" fmla="*/ 854747 h 1359744"/>
              <a:gd name="connsiteX3" fmla="*/ 1883589 w 1906105"/>
              <a:gd name="connsiteY3" fmla="*/ 975991 h 1359744"/>
              <a:gd name="connsiteX4" fmla="*/ 1757524 w 1906105"/>
              <a:gd name="connsiteY4" fmla="*/ 1037386 h 1359744"/>
              <a:gd name="connsiteX5" fmla="*/ 152110 w 1906105"/>
              <a:gd name="connsiteY5" fmla="*/ 1349418 h 1359744"/>
              <a:gd name="connsiteX6" fmla="*/ 37998 w 1906105"/>
              <a:gd name="connsiteY6" fmla="*/ 1347594 h 1359744"/>
              <a:gd name="connsiteX7" fmla="*/ 3815 w 1906105"/>
              <a:gd name="connsiteY7" fmla="*/ 1224552 h 1359744"/>
              <a:gd name="connsiteX8" fmla="*/ 3815 w 1906105"/>
              <a:gd name="connsiteY8" fmla="*/ 505710 h 1359744"/>
              <a:gd name="connsiteX9" fmla="*/ 35463 w 1906105"/>
              <a:gd name="connsiteY9" fmla="*/ 371602 h 1359744"/>
              <a:gd name="connsiteX10" fmla="*/ 152110 w 1906105"/>
              <a:gd name="connsiteY10" fmla="*/ 323071 h 1359744"/>
              <a:gd name="connsiteX11" fmla="*/ 1757524 w 1906105"/>
              <a:gd name="connsiteY11" fmla="*/ 10773 h 1359744"/>
              <a:gd name="connsiteX12" fmla="*/ 1871434 w 1906105"/>
              <a:gd name="connsiteY12" fmla="*/ 12986 h 1359744"/>
              <a:gd name="connsiteX0" fmla="*/ 1867619 w 1902290"/>
              <a:gd name="connsiteY0" fmla="*/ 12986 h 1362553"/>
              <a:gd name="connsiteX1" fmla="*/ 1902004 w 1902290"/>
              <a:gd name="connsiteY1" fmla="*/ 135905 h 1362553"/>
              <a:gd name="connsiteX2" fmla="*/ 1902004 w 1902290"/>
              <a:gd name="connsiteY2" fmla="*/ 854747 h 1362553"/>
              <a:gd name="connsiteX3" fmla="*/ 1879774 w 1902290"/>
              <a:gd name="connsiteY3" fmla="*/ 975991 h 1362553"/>
              <a:gd name="connsiteX4" fmla="*/ 1753709 w 1902290"/>
              <a:gd name="connsiteY4" fmla="*/ 1037386 h 1362553"/>
              <a:gd name="connsiteX5" fmla="*/ 148295 w 1902290"/>
              <a:gd name="connsiteY5" fmla="*/ 1349418 h 1362553"/>
              <a:gd name="connsiteX6" fmla="*/ 34183 w 1902290"/>
              <a:gd name="connsiteY6" fmla="*/ 1347594 h 1362553"/>
              <a:gd name="connsiteX7" fmla="*/ 0 w 1902290"/>
              <a:gd name="connsiteY7" fmla="*/ 1224552 h 1362553"/>
              <a:gd name="connsiteX8" fmla="*/ 0 w 1902290"/>
              <a:gd name="connsiteY8" fmla="*/ 505710 h 1362553"/>
              <a:gd name="connsiteX9" fmla="*/ 31648 w 1902290"/>
              <a:gd name="connsiteY9" fmla="*/ 371602 h 1362553"/>
              <a:gd name="connsiteX10" fmla="*/ 148295 w 1902290"/>
              <a:gd name="connsiteY10" fmla="*/ 323071 h 1362553"/>
              <a:gd name="connsiteX11" fmla="*/ 1753709 w 1902290"/>
              <a:gd name="connsiteY11" fmla="*/ 10773 h 1362553"/>
              <a:gd name="connsiteX12" fmla="*/ 1867619 w 1902290"/>
              <a:gd name="connsiteY12" fmla="*/ 12986 h 1362553"/>
              <a:gd name="connsiteX0" fmla="*/ 1867619 w 1902290"/>
              <a:gd name="connsiteY0" fmla="*/ 12986 h 1362704"/>
              <a:gd name="connsiteX1" fmla="*/ 1902004 w 1902290"/>
              <a:gd name="connsiteY1" fmla="*/ 135905 h 1362704"/>
              <a:gd name="connsiteX2" fmla="*/ 1902004 w 1902290"/>
              <a:gd name="connsiteY2" fmla="*/ 854747 h 1362704"/>
              <a:gd name="connsiteX3" fmla="*/ 1879774 w 1902290"/>
              <a:gd name="connsiteY3" fmla="*/ 975991 h 1362704"/>
              <a:gd name="connsiteX4" fmla="*/ 1753709 w 1902290"/>
              <a:gd name="connsiteY4" fmla="*/ 1037386 h 1362704"/>
              <a:gd name="connsiteX5" fmla="*/ 148295 w 1902290"/>
              <a:gd name="connsiteY5" fmla="*/ 1349418 h 1362704"/>
              <a:gd name="connsiteX6" fmla="*/ 34183 w 1902290"/>
              <a:gd name="connsiteY6" fmla="*/ 1347594 h 1362704"/>
              <a:gd name="connsiteX7" fmla="*/ 0 w 1902290"/>
              <a:gd name="connsiteY7" fmla="*/ 1224552 h 1362704"/>
              <a:gd name="connsiteX8" fmla="*/ 0 w 1902290"/>
              <a:gd name="connsiteY8" fmla="*/ 505710 h 1362704"/>
              <a:gd name="connsiteX9" fmla="*/ 31648 w 1902290"/>
              <a:gd name="connsiteY9" fmla="*/ 371602 h 1362704"/>
              <a:gd name="connsiteX10" fmla="*/ 148295 w 1902290"/>
              <a:gd name="connsiteY10" fmla="*/ 323071 h 1362704"/>
              <a:gd name="connsiteX11" fmla="*/ 1753709 w 1902290"/>
              <a:gd name="connsiteY11" fmla="*/ 10773 h 1362704"/>
              <a:gd name="connsiteX12" fmla="*/ 1867619 w 1902290"/>
              <a:gd name="connsiteY12" fmla="*/ 12986 h 1362704"/>
              <a:gd name="connsiteX0" fmla="*/ 1867619 w 1902290"/>
              <a:gd name="connsiteY0" fmla="*/ 12986 h 1360287"/>
              <a:gd name="connsiteX1" fmla="*/ 1902004 w 1902290"/>
              <a:gd name="connsiteY1" fmla="*/ 135905 h 1360287"/>
              <a:gd name="connsiteX2" fmla="*/ 1902004 w 1902290"/>
              <a:gd name="connsiteY2" fmla="*/ 854747 h 1360287"/>
              <a:gd name="connsiteX3" fmla="*/ 1879774 w 1902290"/>
              <a:gd name="connsiteY3" fmla="*/ 975991 h 1360287"/>
              <a:gd name="connsiteX4" fmla="*/ 1753709 w 1902290"/>
              <a:gd name="connsiteY4" fmla="*/ 1037386 h 1360287"/>
              <a:gd name="connsiteX5" fmla="*/ 148295 w 1902290"/>
              <a:gd name="connsiteY5" fmla="*/ 1349418 h 1360287"/>
              <a:gd name="connsiteX6" fmla="*/ 34183 w 1902290"/>
              <a:gd name="connsiteY6" fmla="*/ 1347594 h 1360287"/>
              <a:gd name="connsiteX7" fmla="*/ 0 w 1902290"/>
              <a:gd name="connsiteY7" fmla="*/ 1224552 h 1360287"/>
              <a:gd name="connsiteX8" fmla="*/ 0 w 1902290"/>
              <a:gd name="connsiteY8" fmla="*/ 505710 h 1360287"/>
              <a:gd name="connsiteX9" fmla="*/ 31648 w 1902290"/>
              <a:gd name="connsiteY9" fmla="*/ 371602 h 1360287"/>
              <a:gd name="connsiteX10" fmla="*/ 148295 w 1902290"/>
              <a:gd name="connsiteY10" fmla="*/ 323071 h 1360287"/>
              <a:gd name="connsiteX11" fmla="*/ 1753709 w 1902290"/>
              <a:gd name="connsiteY11" fmla="*/ 10773 h 1360287"/>
              <a:gd name="connsiteX12" fmla="*/ 1867619 w 1902290"/>
              <a:gd name="connsiteY12" fmla="*/ 12986 h 1360287"/>
              <a:gd name="connsiteX0" fmla="*/ 1867619 w 1902290"/>
              <a:gd name="connsiteY0" fmla="*/ 12986 h 1358026"/>
              <a:gd name="connsiteX1" fmla="*/ 1902004 w 1902290"/>
              <a:gd name="connsiteY1" fmla="*/ 135905 h 1358026"/>
              <a:gd name="connsiteX2" fmla="*/ 1902004 w 1902290"/>
              <a:gd name="connsiteY2" fmla="*/ 854747 h 1358026"/>
              <a:gd name="connsiteX3" fmla="*/ 1879774 w 1902290"/>
              <a:gd name="connsiteY3" fmla="*/ 975991 h 1358026"/>
              <a:gd name="connsiteX4" fmla="*/ 1753709 w 1902290"/>
              <a:gd name="connsiteY4" fmla="*/ 1037386 h 1358026"/>
              <a:gd name="connsiteX5" fmla="*/ 149096 w 1902290"/>
              <a:gd name="connsiteY5" fmla="*/ 1349418 h 1358026"/>
              <a:gd name="connsiteX6" fmla="*/ 34183 w 1902290"/>
              <a:gd name="connsiteY6" fmla="*/ 1347594 h 1358026"/>
              <a:gd name="connsiteX7" fmla="*/ 0 w 1902290"/>
              <a:gd name="connsiteY7" fmla="*/ 1224552 h 1358026"/>
              <a:gd name="connsiteX8" fmla="*/ 0 w 1902290"/>
              <a:gd name="connsiteY8" fmla="*/ 505710 h 1358026"/>
              <a:gd name="connsiteX9" fmla="*/ 31648 w 1902290"/>
              <a:gd name="connsiteY9" fmla="*/ 371602 h 1358026"/>
              <a:gd name="connsiteX10" fmla="*/ 148295 w 1902290"/>
              <a:gd name="connsiteY10" fmla="*/ 323071 h 1358026"/>
              <a:gd name="connsiteX11" fmla="*/ 1753709 w 1902290"/>
              <a:gd name="connsiteY11" fmla="*/ 10773 h 1358026"/>
              <a:gd name="connsiteX12" fmla="*/ 1867619 w 1902290"/>
              <a:gd name="connsiteY12" fmla="*/ 12986 h 1358026"/>
              <a:gd name="connsiteX0" fmla="*/ 1867619 w 1902290"/>
              <a:gd name="connsiteY0" fmla="*/ 12986 h 1359434"/>
              <a:gd name="connsiteX1" fmla="*/ 1902004 w 1902290"/>
              <a:gd name="connsiteY1" fmla="*/ 135905 h 1359434"/>
              <a:gd name="connsiteX2" fmla="*/ 1902004 w 1902290"/>
              <a:gd name="connsiteY2" fmla="*/ 854747 h 1359434"/>
              <a:gd name="connsiteX3" fmla="*/ 1879774 w 1902290"/>
              <a:gd name="connsiteY3" fmla="*/ 975991 h 1359434"/>
              <a:gd name="connsiteX4" fmla="*/ 1753709 w 1902290"/>
              <a:gd name="connsiteY4" fmla="*/ 1037386 h 1359434"/>
              <a:gd name="connsiteX5" fmla="*/ 149096 w 1902290"/>
              <a:gd name="connsiteY5" fmla="*/ 1349418 h 1359434"/>
              <a:gd name="connsiteX6" fmla="*/ 34183 w 1902290"/>
              <a:gd name="connsiteY6" fmla="*/ 1347594 h 1359434"/>
              <a:gd name="connsiteX7" fmla="*/ 0 w 1902290"/>
              <a:gd name="connsiteY7" fmla="*/ 1224552 h 1359434"/>
              <a:gd name="connsiteX8" fmla="*/ 0 w 1902290"/>
              <a:gd name="connsiteY8" fmla="*/ 505710 h 1359434"/>
              <a:gd name="connsiteX9" fmla="*/ 31648 w 1902290"/>
              <a:gd name="connsiteY9" fmla="*/ 371602 h 1359434"/>
              <a:gd name="connsiteX10" fmla="*/ 148295 w 1902290"/>
              <a:gd name="connsiteY10" fmla="*/ 323071 h 1359434"/>
              <a:gd name="connsiteX11" fmla="*/ 1753709 w 1902290"/>
              <a:gd name="connsiteY11" fmla="*/ 10773 h 1359434"/>
              <a:gd name="connsiteX12" fmla="*/ 1867619 w 1902290"/>
              <a:gd name="connsiteY12" fmla="*/ 12986 h 1359434"/>
              <a:gd name="connsiteX0" fmla="*/ 1867619 w 1902290"/>
              <a:gd name="connsiteY0" fmla="*/ 12986 h 1358913"/>
              <a:gd name="connsiteX1" fmla="*/ 1902004 w 1902290"/>
              <a:gd name="connsiteY1" fmla="*/ 135905 h 1358913"/>
              <a:gd name="connsiteX2" fmla="*/ 1902004 w 1902290"/>
              <a:gd name="connsiteY2" fmla="*/ 854747 h 1358913"/>
              <a:gd name="connsiteX3" fmla="*/ 1879774 w 1902290"/>
              <a:gd name="connsiteY3" fmla="*/ 975991 h 1358913"/>
              <a:gd name="connsiteX4" fmla="*/ 1753709 w 1902290"/>
              <a:gd name="connsiteY4" fmla="*/ 1037386 h 1358913"/>
              <a:gd name="connsiteX5" fmla="*/ 149096 w 1902290"/>
              <a:gd name="connsiteY5" fmla="*/ 1349418 h 1358913"/>
              <a:gd name="connsiteX6" fmla="*/ 34183 w 1902290"/>
              <a:gd name="connsiteY6" fmla="*/ 1347594 h 1358913"/>
              <a:gd name="connsiteX7" fmla="*/ 0 w 1902290"/>
              <a:gd name="connsiteY7" fmla="*/ 1224552 h 1358913"/>
              <a:gd name="connsiteX8" fmla="*/ 0 w 1902290"/>
              <a:gd name="connsiteY8" fmla="*/ 505710 h 1358913"/>
              <a:gd name="connsiteX9" fmla="*/ 31648 w 1902290"/>
              <a:gd name="connsiteY9" fmla="*/ 371602 h 1358913"/>
              <a:gd name="connsiteX10" fmla="*/ 148295 w 1902290"/>
              <a:gd name="connsiteY10" fmla="*/ 323071 h 1358913"/>
              <a:gd name="connsiteX11" fmla="*/ 1753709 w 1902290"/>
              <a:gd name="connsiteY11" fmla="*/ 10773 h 1358913"/>
              <a:gd name="connsiteX12" fmla="*/ 1867619 w 1902290"/>
              <a:gd name="connsiteY12" fmla="*/ 12986 h 1358913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48295 w 1902290"/>
              <a:gd name="connsiteY10" fmla="*/ 323071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48295 w 1902290"/>
              <a:gd name="connsiteY10" fmla="*/ 323071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2290" h="1360761">
                <a:moveTo>
                  <a:pt x="1867619" y="12986"/>
                </a:moveTo>
                <a:cubicBezTo>
                  <a:pt x="1905082" y="38138"/>
                  <a:pt x="1902668" y="77924"/>
                  <a:pt x="1902004" y="135905"/>
                </a:cubicBezTo>
                <a:lnTo>
                  <a:pt x="1902004" y="854747"/>
                </a:lnTo>
                <a:cubicBezTo>
                  <a:pt x="1902627" y="907312"/>
                  <a:pt x="1901317" y="946976"/>
                  <a:pt x="1879774" y="975991"/>
                </a:cubicBezTo>
                <a:cubicBezTo>
                  <a:pt x="1849087" y="1017321"/>
                  <a:pt x="1823646" y="1024002"/>
                  <a:pt x="1753709" y="1037386"/>
                </a:cubicBezTo>
                <a:lnTo>
                  <a:pt x="149096" y="1349418"/>
                </a:lnTo>
                <a:cubicBezTo>
                  <a:pt x="112072" y="1358514"/>
                  <a:pt x="61662" y="1370426"/>
                  <a:pt x="34183" y="1347594"/>
                </a:cubicBezTo>
                <a:cubicBezTo>
                  <a:pt x="2177" y="1321001"/>
                  <a:pt x="37" y="1293594"/>
                  <a:pt x="0" y="1224552"/>
                </a:cubicBezTo>
                <a:lnTo>
                  <a:pt x="0" y="505710"/>
                </a:lnTo>
                <a:cubicBezTo>
                  <a:pt x="405" y="458533"/>
                  <a:pt x="5760" y="402628"/>
                  <a:pt x="31648" y="371602"/>
                </a:cubicBezTo>
                <a:cubicBezTo>
                  <a:pt x="57536" y="340576"/>
                  <a:pt x="103964" y="329501"/>
                  <a:pt x="155326" y="319555"/>
                </a:cubicBezTo>
                <a:lnTo>
                  <a:pt x="1753709" y="10773"/>
                </a:lnTo>
                <a:cubicBezTo>
                  <a:pt x="1812984" y="-504"/>
                  <a:pt x="1837468" y="-7257"/>
                  <a:pt x="1867619" y="12986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216000" tIns="576000" rIns="144000" bIns="360000" anchor="t" anchorCtr="0">
            <a:normAutofit/>
          </a:bodyPr>
          <a:lstStyle>
            <a:lvl1pPr algn="l">
              <a:lnSpc>
                <a:spcPct val="90000"/>
              </a:lnSpc>
              <a:defRPr sz="1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Edit the title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8C2B7F-F2FC-47A0-9BB8-7750509552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253EC9-D4C3-40CA-B15D-1F267382B6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59AEE3-C1A1-413F-B50E-63099F9710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2426" y="2752725"/>
            <a:ext cx="8440738" cy="176371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6438574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8">
            <a:extLst>
              <a:ext uri="{FF2B5EF4-FFF2-40B4-BE49-F238E27FC236}">
                <a16:creationId xmlns:a16="http://schemas.microsoft.com/office/drawing/2014/main" id="{54FD48B1-E271-4A05-86BC-F52DF331290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479610" y="1311275"/>
            <a:ext cx="2387790" cy="3205164"/>
          </a:xfrm>
          <a:prstGeom prst="roundRect">
            <a:avLst>
              <a:gd name="adj" fmla="val 4987"/>
            </a:avLst>
          </a:prstGeom>
          <a:solidFill>
            <a:schemeClr val="tx2"/>
          </a:solidFill>
        </p:spPr>
        <p:txBody>
          <a:bodyPr vert="horz" wrap="square" lIns="72000" tIns="1548000" rIns="91440" bIns="360000" rtlCol="0">
            <a:normAutofit lnSpcReduction="10000"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 </a:t>
            </a:r>
          </a:p>
        </p:txBody>
      </p:sp>
      <p:sp>
        <p:nvSpPr>
          <p:cNvPr id="22" name="Espace réservé du texte 28">
            <a:extLst>
              <a:ext uri="{FF2B5EF4-FFF2-40B4-BE49-F238E27FC236}">
                <a16:creationId xmlns:a16="http://schemas.microsoft.com/office/drawing/2014/main" id="{A797F598-BF66-43EB-941E-85AAB3C1E34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402388" y="1311275"/>
            <a:ext cx="2387790" cy="3205164"/>
          </a:xfrm>
          <a:prstGeom prst="roundRect">
            <a:avLst>
              <a:gd name="adj" fmla="val 4987"/>
            </a:avLst>
          </a:prstGeom>
          <a:solidFill>
            <a:schemeClr val="tx2"/>
          </a:solidFill>
        </p:spPr>
        <p:txBody>
          <a:bodyPr vert="horz" wrap="square" lIns="72000" tIns="1548000" rIns="91440" bIns="360000" rtlCol="0">
            <a:normAutofit lnSpcReduction="10000"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 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797765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38475BF4-C7D2-42EE-8247-D9E73989D65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1188" y="1311275"/>
            <a:ext cx="2387790" cy="3205164"/>
          </a:xfrm>
          <a:prstGeom prst="roundRect">
            <a:avLst>
              <a:gd name="adj" fmla="val 4987"/>
            </a:avLst>
          </a:prstGeom>
          <a:solidFill>
            <a:schemeClr val="tx2"/>
          </a:solidFill>
        </p:spPr>
        <p:txBody>
          <a:bodyPr vert="horz" wrap="square" lIns="72000" tIns="1548000" rIns="91440" bIns="360000" rtlCol="0">
            <a:normAutofit lnSpcReduction="10000"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1221344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Espace réservé pour une image  29">
            <a:extLst>
              <a:ext uri="{FF2B5EF4-FFF2-40B4-BE49-F238E27FC236}">
                <a16:creationId xmlns:a16="http://schemas.microsoft.com/office/drawing/2014/main" id="{69801787-38DD-4ED7-B861-403F9CF85AF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60000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18" name="Espace réservé pour une image  29">
            <a:extLst>
              <a:ext uri="{FF2B5EF4-FFF2-40B4-BE49-F238E27FC236}">
                <a16:creationId xmlns:a16="http://schemas.microsoft.com/office/drawing/2014/main" id="{A49AC33C-E4B0-4303-92FA-0D9D8D95A94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26510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0" name="Espace réservé pour une image  29">
            <a:extLst>
              <a:ext uri="{FF2B5EF4-FFF2-40B4-BE49-F238E27FC236}">
                <a16:creationId xmlns:a16="http://schemas.microsoft.com/office/drawing/2014/main" id="{251D12BC-8C62-4097-88A1-171B65505E9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6404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2F97674-C46D-47D1-ABD4-EBFAFD371D7B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B1FBD3-72F2-449D-9288-9B8466EB8D6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42811412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6A9A2261-CD61-4E18-87BF-4C6EFE54DB6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816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tx1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tx1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tx1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9B3370EE-5935-423E-A4FE-6E7645524E9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0000" y="654998"/>
            <a:ext cx="797765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C6D9CD2-0E63-4284-AB20-F93219E367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0D7FB8A0-2197-49BF-9275-5B1771095D7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50843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bg1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E184ABEA-1F9C-47BA-A9F9-71496BE957C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6870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bg1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8257593C-6D59-4F90-AB82-DDED240F2BB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2897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bg1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FEC2E26-90EF-41D2-8FAD-C0573B251D5A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7EFC83-9A76-4017-8C6C-349DCDE48AB9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15052481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et expl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graphique 7"/>
          <p:cNvSpPr>
            <a:spLocks noGrp="1"/>
          </p:cNvSpPr>
          <p:nvPr>
            <p:ph type="chart" sz="quarter" idx="19"/>
          </p:nvPr>
        </p:nvSpPr>
        <p:spPr>
          <a:xfrm>
            <a:off x="3154681" y="1303199"/>
            <a:ext cx="5640388" cy="317468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>
              <a:defRPr lang="fr-FR" dirty="0"/>
            </a:lvl1pPr>
          </a:lstStyle>
          <a:p>
            <a:pPr marL="0" lvl="0" indent="0" algn="ctr">
              <a:spcBef>
                <a:spcPts val="1200"/>
              </a:spcBef>
              <a:buNone/>
            </a:pPr>
            <a:endParaRPr lang="en-US" noProof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4689675" y="937699"/>
            <a:ext cx="2570400" cy="370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GRAPHIC TITLE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98ECBA21-6195-41F9-A49E-3555631FE4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22D4603A-D53F-440A-A44A-072C5E566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8877DD79-CE6A-441B-8A1A-41CD63ED8B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819" y="1035861"/>
            <a:ext cx="2137351" cy="3563130"/>
          </a:xfrm>
          <a:custGeom>
            <a:avLst/>
            <a:gdLst>
              <a:gd name="connsiteX0" fmla="*/ 1911357 w 1971076"/>
              <a:gd name="connsiteY0" fmla="*/ 0 h 3284413"/>
              <a:gd name="connsiteX1" fmla="*/ 1916156 w 1971076"/>
              <a:gd name="connsiteY1" fmla="*/ 0 h 3284413"/>
              <a:gd name="connsiteX2" fmla="*/ 1956259 w 1971076"/>
              <a:gd name="connsiteY2" fmla="*/ 19672 h 3284413"/>
              <a:gd name="connsiteX3" fmla="*/ 1970955 w 1971076"/>
              <a:gd name="connsiteY3" fmla="*/ 62679 h 3284413"/>
              <a:gd name="connsiteX4" fmla="*/ 1970955 w 1971076"/>
              <a:gd name="connsiteY4" fmla="*/ 2838079 h 3284413"/>
              <a:gd name="connsiteX5" fmla="*/ 1898096 w 1971076"/>
              <a:gd name="connsiteY5" fmla="*/ 2928060 h 3284413"/>
              <a:gd name="connsiteX6" fmla="*/ 72967 w 1971076"/>
              <a:gd name="connsiteY6" fmla="*/ 3282885 h 3284413"/>
              <a:gd name="connsiteX7" fmla="*/ 56027 w 1971076"/>
              <a:gd name="connsiteY7" fmla="*/ 3284306 h 3284413"/>
              <a:gd name="connsiteX8" fmla="*/ 107 w 1971076"/>
              <a:gd name="connsiteY8" fmla="*/ 3221319 h 3284413"/>
              <a:gd name="connsiteX9" fmla="*/ 107 w 1971076"/>
              <a:gd name="connsiteY9" fmla="*/ 445737 h 3284413"/>
              <a:gd name="connsiteX10" fmla="*/ 72967 w 1971076"/>
              <a:gd name="connsiteY10" fmla="*/ 355756 h 3284413"/>
              <a:gd name="connsiteX11" fmla="*/ 1898096 w 1971076"/>
              <a:gd name="connsiteY11" fmla="*/ 1113 h 3284413"/>
              <a:gd name="connsiteX0" fmla="*/ 1898096 w 1971076"/>
              <a:gd name="connsiteY0" fmla="*/ 1113 h 3284413"/>
              <a:gd name="connsiteX1" fmla="*/ 1916156 w 1971076"/>
              <a:gd name="connsiteY1" fmla="*/ 0 h 3284413"/>
              <a:gd name="connsiteX2" fmla="*/ 1956259 w 1971076"/>
              <a:gd name="connsiteY2" fmla="*/ 19672 h 3284413"/>
              <a:gd name="connsiteX3" fmla="*/ 1970955 w 1971076"/>
              <a:gd name="connsiteY3" fmla="*/ 62679 h 3284413"/>
              <a:gd name="connsiteX4" fmla="*/ 1970955 w 1971076"/>
              <a:gd name="connsiteY4" fmla="*/ 2838079 h 3284413"/>
              <a:gd name="connsiteX5" fmla="*/ 1898096 w 1971076"/>
              <a:gd name="connsiteY5" fmla="*/ 2928060 h 3284413"/>
              <a:gd name="connsiteX6" fmla="*/ 72967 w 1971076"/>
              <a:gd name="connsiteY6" fmla="*/ 3282885 h 3284413"/>
              <a:gd name="connsiteX7" fmla="*/ 56027 w 1971076"/>
              <a:gd name="connsiteY7" fmla="*/ 3284306 h 3284413"/>
              <a:gd name="connsiteX8" fmla="*/ 107 w 1971076"/>
              <a:gd name="connsiteY8" fmla="*/ 3221319 h 3284413"/>
              <a:gd name="connsiteX9" fmla="*/ 107 w 1971076"/>
              <a:gd name="connsiteY9" fmla="*/ 445737 h 3284413"/>
              <a:gd name="connsiteX10" fmla="*/ 72967 w 1971076"/>
              <a:gd name="connsiteY10" fmla="*/ 355756 h 3284413"/>
              <a:gd name="connsiteX11" fmla="*/ 1898096 w 1971076"/>
              <a:gd name="connsiteY11" fmla="*/ 1113 h 3284413"/>
              <a:gd name="connsiteX0" fmla="*/ 1898096 w 1970955"/>
              <a:gd name="connsiteY0" fmla="*/ 1113 h 3284413"/>
              <a:gd name="connsiteX1" fmla="*/ 1916156 w 1970955"/>
              <a:gd name="connsiteY1" fmla="*/ 0 h 3284413"/>
              <a:gd name="connsiteX2" fmla="*/ 1970955 w 1970955"/>
              <a:gd name="connsiteY2" fmla="*/ 62679 h 3284413"/>
              <a:gd name="connsiteX3" fmla="*/ 1970955 w 1970955"/>
              <a:gd name="connsiteY3" fmla="*/ 2838079 h 3284413"/>
              <a:gd name="connsiteX4" fmla="*/ 1898096 w 1970955"/>
              <a:gd name="connsiteY4" fmla="*/ 2928060 h 3284413"/>
              <a:gd name="connsiteX5" fmla="*/ 72967 w 1970955"/>
              <a:gd name="connsiteY5" fmla="*/ 3282885 h 3284413"/>
              <a:gd name="connsiteX6" fmla="*/ 56027 w 1970955"/>
              <a:gd name="connsiteY6" fmla="*/ 3284306 h 3284413"/>
              <a:gd name="connsiteX7" fmla="*/ 107 w 1970955"/>
              <a:gd name="connsiteY7" fmla="*/ 3221319 h 3284413"/>
              <a:gd name="connsiteX8" fmla="*/ 107 w 1970955"/>
              <a:gd name="connsiteY8" fmla="*/ 445737 h 3284413"/>
              <a:gd name="connsiteX9" fmla="*/ 72967 w 1970955"/>
              <a:gd name="connsiteY9" fmla="*/ 355756 h 3284413"/>
              <a:gd name="connsiteX10" fmla="*/ 1898096 w 1970955"/>
              <a:gd name="connsiteY10" fmla="*/ 1113 h 3284413"/>
              <a:gd name="connsiteX0" fmla="*/ 1898096 w 1970955"/>
              <a:gd name="connsiteY0" fmla="*/ 0 h 3283300"/>
              <a:gd name="connsiteX1" fmla="*/ 1970955 w 1970955"/>
              <a:gd name="connsiteY1" fmla="*/ 61566 h 3283300"/>
              <a:gd name="connsiteX2" fmla="*/ 1970955 w 1970955"/>
              <a:gd name="connsiteY2" fmla="*/ 2836966 h 3283300"/>
              <a:gd name="connsiteX3" fmla="*/ 1898096 w 1970955"/>
              <a:gd name="connsiteY3" fmla="*/ 2926947 h 3283300"/>
              <a:gd name="connsiteX4" fmla="*/ 72967 w 1970955"/>
              <a:gd name="connsiteY4" fmla="*/ 3281772 h 3283300"/>
              <a:gd name="connsiteX5" fmla="*/ 56027 w 1970955"/>
              <a:gd name="connsiteY5" fmla="*/ 3283193 h 3283300"/>
              <a:gd name="connsiteX6" fmla="*/ 107 w 1970955"/>
              <a:gd name="connsiteY6" fmla="*/ 3220206 h 3283300"/>
              <a:gd name="connsiteX7" fmla="*/ 107 w 1970955"/>
              <a:gd name="connsiteY7" fmla="*/ 444624 h 3283300"/>
              <a:gd name="connsiteX8" fmla="*/ 72967 w 1970955"/>
              <a:gd name="connsiteY8" fmla="*/ 354643 h 3283300"/>
              <a:gd name="connsiteX9" fmla="*/ 1898096 w 1970955"/>
              <a:gd name="connsiteY9" fmla="*/ 0 h 3283300"/>
              <a:gd name="connsiteX0" fmla="*/ 1898096 w 1970955"/>
              <a:gd name="connsiteY0" fmla="*/ 1957 h 3285257"/>
              <a:gd name="connsiteX1" fmla="*/ 1970955 w 1970955"/>
              <a:gd name="connsiteY1" fmla="*/ 63523 h 3285257"/>
              <a:gd name="connsiteX2" fmla="*/ 1970955 w 1970955"/>
              <a:gd name="connsiteY2" fmla="*/ 2838923 h 3285257"/>
              <a:gd name="connsiteX3" fmla="*/ 1898096 w 1970955"/>
              <a:gd name="connsiteY3" fmla="*/ 2928904 h 3285257"/>
              <a:gd name="connsiteX4" fmla="*/ 72967 w 1970955"/>
              <a:gd name="connsiteY4" fmla="*/ 3283729 h 3285257"/>
              <a:gd name="connsiteX5" fmla="*/ 56027 w 1970955"/>
              <a:gd name="connsiteY5" fmla="*/ 3285150 h 3285257"/>
              <a:gd name="connsiteX6" fmla="*/ 107 w 1970955"/>
              <a:gd name="connsiteY6" fmla="*/ 3222163 h 3285257"/>
              <a:gd name="connsiteX7" fmla="*/ 107 w 1970955"/>
              <a:gd name="connsiteY7" fmla="*/ 446581 h 3285257"/>
              <a:gd name="connsiteX8" fmla="*/ 72967 w 1970955"/>
              <a:gd name="connsiteY8" fmla="*/ 356600 h 3285257"/>
              <a:gd name="connsiteX9" fmla="*/ 1898096 w 1970955"/>
              <a:gd name="connsiteY9" fmla="*/ 1957 h 3285257"/>
              <a:gd name="connsiteX0" fmla="*/ 1898096 w 1970975"/>
              <a:gd name="connsiteY0" fmla="*/ 2469 h 3285769"/>
              <a:gd name="connsiteX1" fmla="*/ 1970955 w 1970975"/>
              <a:gd name="connsiteY1" fmla="*/ 64035 h 3285769"/>
              <a:gd name="connsiteX2" fmla="*/ 1970955 w 1970975"/>
              <a:gd name="connsiteY2" fmla="*/ 2839435 h 3285769"/>
              <a:gd name="connsiteX3" fmla="*/ 1898096 w 1970975"/>
              <a:gd name="connsiteY3" fmla="*/ 2929416 h 3285769"/>
              <a:gd name="connsiteX4" fmla="*/ 72967 w 1970975"/>
              <a:gd name="connsiteY4" fmla="*/ 3284241 h 3285769"/>
              <a:gd name="connsiteX5" fmla="*/ 56027 w 1970975"/>
              <a:gd name="connsiteY5" fmla="*/ 3285662 h 3285769"/>
              <a:gd name="connsiteX6" fmla="*/ 107 w 1970975"/>
              <a:gd name="connsiteY6" fmla="*/ 3222675 h 3285769"/>
              <a:gd name="connsiteX7" fmla="*/ 107 w 1970975"/>
              <a:gd name="connsiteY7" fmla="*/ 447093 h 3285769"/>
              <a:gd name="connsiteX8" fmla="*/ 72967 w 1970975"/>
              <a:gd name="connsiteY8" fmla="*/ 357112 h 3285769"/>
              <a:gd name="connsiteX9" fmla="*/ 1898096 w 1970975"/>
              <a:gd name="connsiteY9" fmla="*/ 2469 h 328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70975" h="3285769">
                <a:moveTo>
                  <a:pt x="1898096" y="2469"/>
                </a:moveTo>
                <a:cubicBezTo>
                  <a:pt x="1968935" y="-10387"/>
                  <a:pt x="1971263" y="29459"/>
                  <a:pt x="1970955" y="64035"/>
                </a:cubicBezTo>
                <a:lnTo>
                  <a:pt x="1970955" y="2839435"/>
                </a:lnTo>
                <a:cubicBezTo>
                  <a:pt x="1969954" y="2882513"/>
                  <a:pt x="1940027" y="2919489"/>
                  <a:pt x="1898096" y="2929416"/>
                </a:cubicBezTo>
                <a:lnTo>
                  <a:pt x="72967" y="3284241"/>
                </a:lnTo>
                <a:cubicBezTo>
                  <a:pt x="67411" y="3285517"/>
                  <a:pt x="61710" y="3286008"/>
                  <a:pt x="56027" y="3285662"/>
                </a:cubicBezTo>
                <a:cubicBezTo>
                  <a:pt x="23204" y="3283713"/>
                  <a:pt x="-1842" y="3255516"/>
                  <a:pt x="107" y="3222675"/>
                </a:cubicBezTo>
                <a:lnTo>
                  <a:pt x="107" y="447093"/>
                </a:lnTo>
                <a:cubicBezTo>
                  <a:pt x="1036" y="403997"/>
                  <a:pt x="31000" y="366985"/>
                  <a:pt x="72967" y="357112"/>
                </a:cubicBezTo>
                <a:lnTo>
                  <a:pt x="1898096" y="2469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txBody>
          <a:bodyPr wrap="square" lIns="180000" tIns="504000" rIns="180000">
            <a:noAutofit/>
          </a:bodyPr>
          <a:lstStyle>
            <a:lvl1pPr marL="0" indent="0">
              <a:buNone/>
              <a:defRPr b="1" cap="all" baseline="0"/>
            </a:lvl1pPr>
            <a:lvl2pPr marL="177800" indent="-177800">
              <a:defRPr/>
            </a:lvl2pPr>
            <a:lvl3pPr marL="538163" indent="-139700">
              <a:defRPr/>
            </a:lvl3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F8F44CC-8C68-4CC0-B39D-59546ABD451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9098F6-51B9-423B-8282-FC5C41509D0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2551647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graphique 7"/>
          <p:cNvSpPr>
            <a:spLocks noGrp="1"/>
          </p:cNvSpPr>
          <p:nvPr>
            <p:ph type="chart" sz="quarter" idx="19"/>
          </p:nvPr>
        </p:nvSpPr>
        <p:spPr>
          <a:xfrm>
            <a:off x="534905" y="1242664"/>
            <a:ext cx="8074191" cy="3242024"/>
          </a:xfrm>
          <a:prstGeom prst="rect">
            <a:avLst/>
          </a:prstGeom>
          <a:noFill/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92FFF1A9-33ED-4929-B092-8AD8D3E916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999" y="654998"/>
            <a:ext cx="7966189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3CE371FB-9DF1-4A23-9FE5-090D69002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CFCF5D8-6CF0-4B46-8200-9442516A2D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1920" y="937699"/>
            <a:ext cx="2570400" cy="370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GRAPHIC TITLE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4FAF39D-8643-437D-A19C-C13288CEDE9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335F92-D189-45A3-A4C7-F1C2C5AD264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6626338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'ouverture dro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4815083" y="479435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tx2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4603125" y="287343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bg1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Graphique 33">
            <a:extLst>
              <a:ext uri="{FF2B5EF4-FFF2-40B4-BE49-F238E27FC236}">
                <a16:creationId xmlns:a16="http://schemas.microsoft.com/office/drawing/2014/main" id="{35053259-CE8E-42D6-90A5-DB8CDD69B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9635" y="1286333"/>
            <a:ext cx="1647692" cy="504000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0560" y="1985275"/>
            <a:ext cx="3229311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0560" y="2648832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18" name="new-logo SG">
            <a:extLst>
              <a:ext uri="{FF2B5EF4-FFF2-40B4-BE49-F238E27FC236}">
                <a16:creationId xmlns:a16="http://schemas.microsoft.com/office/drawing/2014/main" id="{8AD00E6B-2DDF-4DB1-9BE9-434F91AEAD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1924" y="4286602"/>
            <a:ext cx="1231107" cy="69249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CE8722E-D48C-4523-8570-EEE12C861EA0}"/>
              </a:ext>
            </a:extLst>
          </p:cNvPr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To change the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background image</a:t>
            </a: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Right click </a:t>
            </a:r>
            <a:b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on the slide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Select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A5B71AE-9836-4154-8F1C-68436F00CA5D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F21736A7-4722-41C0-B9AB-49CABE94B202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7544C69D-836D-40B9-B5E6-7C1FD15A7CA9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A939972-6BC0-4659-8548-460B9E6E1A3D}"/>
              </a:ext>
            </a:extLst>
          </p:cNvPr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4270DCF5-F078-4080-9FF3-9D571E1127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58DDD0B-C460-48C6-9D9C-2A31D8DBBD32}"/>
                </a:ext>
              </a:extLst>
            </p:cNvPr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 cap="flat" cmpd="sng" algn="ctr">
              <a:solidFill>
                <a:srgbClr val="17428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0831C480-B136-4FF3-87F2-90E709C10B03}"/>
              </a:ext>
            </a:extLst>
          </p:cNvPr>
          <p:cNvGrpSpPr/>
          <p:nvPr userDrawn="1"/>
        </p:nvGrpSpPr>
        <p:grpSpPr>
          <a:xfrm>
            <a:off x="-2913196" y="2440633"/>
            <a:ext cx="2036896" cy="2094363"/>
            <a:chOff x="-2913196" y="3090225"/>
            <a:chExt cx="2036896" cy="2094363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CE578851-603A-4398-AD3B-6E0C471E3D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9F89D8D9-0149-44E3-91F2-D3D6AE98C521}"/>
                </a:ext>
              </a:extLst>
            </p:cNvPr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894E929-FD2D-4538-B337-60AFC9AD3C58}"/>
                  </a:ext>
                </a:extLst>
              </p:cNvPr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14EC88C-E52F-4BFF-B4AF-F27B64258331}"/>
                  </a:ext>
                </a:extLst>
              </p:cNvPr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4340270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023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ableau 4"/>
          <p:cNvSpPr>
            <a:spLocks noGrp="1"/>
          </p:cNvSpPr>
          <p:nvPr>
            <p:ph type="tbl" sz="quarter" idx="20"/>
          </p:nvPr>
        </p:nvSpPr>
        <p:spPr>
          <a:xfrm>
            <a:off x="534906" y="1242662"/>
            <a:ext cx="8074188" cy="3242025"/>
          </a:xfrm>
          <a:prstGeom prst="rect">
            <a:avLst/>
          </a:prstGeom>
          <a:noFill/>
        </p:spPr>
        <p:txBody>
          <a:bodyPr vert="horz" wrap="square" lIns="91440" tIns="45720" rIns="91440" bIns="612000" rtlCol="0" anchor="ctr">
            <a:noAutofit/>
          </a:bodyPr>
          <a:lstStyle>
            <a:lvl1pPr>
              <a:defRPr lang="fr-FR" dirty="0"/>
            </a:lvl1pPr>
          </a:lstStyle>
          <a:p>
            <a:pPr marL="0" lvl="0" indent="0" algn="ctr">
              <a:spcBef>
                <a:spcPts val="1200"/>
              </a:spcBef>
              <a:buNone/>
            </a:pPr>
            <a:endParaRPr lang="en-US" noProof="0"/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2D62A31-73C7-487D-9447-7CFD2A6476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7608FCC-47BC-4B3F-9C8F-D15D97874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1D2869C9-E3C8-42DF-80C2-801647CAD1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91920" y="937699"/>
            <a:ext cx="2570400" cy="370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GRAPHIC TITLE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4745E5B-0737-4D42-8A98-1FC3C4E4B37F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5ED293-B029-472F-B1B2-76F65C1C19B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6063287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D31BC8-7CE9-4D2C-B743-19F75448A5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9B9143-37F9-49E8-B7D4-35DEA86B02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en-US" smtClean="0"/>
              <a:pPr/>
              <a:t>‹#›</a:t>
            </a:fld>
            <a:r>
              <a:rPr lang="en-US"/>
              <a:t> /</a:t>
            </a:r>
            <a:endParaRPr lang="en-US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64B5836-6A85-4A9B-872C-CF966E3B8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9CC23BD6-F6AC-48CF-8BCD-6684E94619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58157850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D31BC8-7CE9-4D2C-B743-19F75448A5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9B9143-37F9-49E8-B7D4-35DEA86B02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en-US" smtClean="0"/>
              <a:pPr/>
              <a:t>‹#›</a:t>
            </a:fld>
            <a:r>
              <a:rPr lang="en-US"/>
              <a:t> /</a:t>
            </a:r>
            <a:endParaRPr lang="en-US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64B5836-6A85-4A9B-872C-CF966E3B8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texte 7">
            <a:extLst>
              <a:ext uri="{FF2B5EF4-FFF2-40B4-BE49-F238E27FC236}">
                <a16:creationId xmlns:a16="http://schemas.microsoft.com/office/drawing/2014/main" id="{12B9E274-7169-4C2F-B237-E7961200BC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3804092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 -génér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71297AC9-61E6-45EA-B4E8-BC6ACCF4EBB2}"/>
              </a:ext>
            </a:extLst>
          </p:cNvPr>
          <p:cNvGrpSpPr/>
          <p:nvPr userDrawn="1"/>
        </p:nvGrpSpPr>
        <p:grpSpPr>
          <a:xfrm>
            <a:off x="195507" y="201626"/>
            <a:ext cx="2842800" cy="2699329"/>
            <a:chOff x="266900" y="-842345"/>
            <a:chExt cx="4975166" cy="4724078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51A27568-8CF1-423B-9ADA-EF7613600322}"/>
                </a:ext>
              </a:extLst>
            </p:cNvPr>
            <p:cNvSpPr/>
            <p:nvPr userDrawn="1"/>
          </p:nvSpPr>
          <p:spPr>
            <a:xfrm>
              <a:off x="266900" y="-842345"/>
              <a:ext cx="3990428" cy="399042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13F5BB3D-2890-444E-BCC0-8EF2BF5A177F}"/>
                </a:ext>
              </a:extLst>
            </p:cNvPr>
            <p:cNvSpPr/>
            <p:nvPr userDrawn="1"/>
          </p:nvSpPr>
          <p:spPr>
            <a:xfrm>
              <a:off x="1251638" y="-108695"/>
              <a:ext cx="3990428" cy="399042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pic>
        <p:nvPicPr>
          <p:cNvPr id="13" name="Graphique 12">
            <a:extLst>
              <a:ext uri="{FF2B5EF4-FFF2-40B4-BE49-F238E27FC236}">
                <a16:creationId xmlns:a16="http://schemas.microsoft.com/office/drawing/2014/main" id="{303DBCEF-3D39-4B0C-A27F-D3DC6723A0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3353" y="341752"/>
            <a:ext cx="6336562" cy="445271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491466" y="2093146"/>
            <a:ext cx="3492000" cy="11251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594" marR="0" indent="-228594" algn="l" defTabSz="9143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1" i="0" cap="all" baseline="0">
                <a:ln>
                  <a:noFill/>
                </a:ln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Title 2 Arial corps 12</a:t>
            </a:r>
          </a:p>
          <a:p>
            <a:r>
              <a:rPr lang="en-US" noProof="0"/>
              <a:t>Title 2 Arial corps 12</a:t>
            </a:r>
          </a:p>
          <a:p>
            <a:r>
              <a:rPr lang="en-US" noProof="0"/>
              <a:t>Title 2 Arial corps 12</a:t>
            </a:r>
          </a:p>
          <a:p>
            <a:r>
              <a:rPr lang="en-US" noProof="0"/>
              <a:t>Title 2 Arial corps 12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948DE6C-A9E7-4243-B395-48749870B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91466" y="1406926"/>
            <a:ext cx="4065235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C3FAC12E-FCF1-453F-B666-B5FAF45A70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538" t="28036" r="14706" b="32204"/>
          <a:stretch/>
        </p:blipFill>
        <p:spPr>
          <a:xfrm>
            <a:off x="7993378" y="4441121"/>
            <a:ext cx="801253" cy="4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7930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960C251C-F3FA-4AC9-B5DD-9046FADE74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3353" y="341752"/>
            <a:ext cx="6336562" cy="445271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900FAFF-F27C-4C5D-B07D-D16957E041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6245" y="1996313"/>
            <a:ext cx="3229311" cy="615553"/>
          </a:xfrm>
        </p:spPr>
        <p:txBody>
          <a:bodyPr anchor="b"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5CC29B3E-6E76-4567-A562-63CF773E71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06245" y="2665618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95DF099-7060-49EF-B450-2715013A80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3210" y="2296685"/>
            <a:ext cx="566737" cy="404813"/>
          </a:xfrm>
        </p:spPr>
        <p:txBody>
          <a:bodyPr/>
          <a:lstStyle>
            <a:lvl1pPr marL="0" indent="0" algn="r">
              <a:buNone/>
              <a:defRPr sz="2000" b="1"/>
            </a:lvl1pPr>
            <a:lvl2pPr marL="358775" indent="0">
              <a:buNone/>
              <a:defRPr/>
            </a:lvl2pPr>
            <a:lvl3pPr marL="723900" indent="0">
              <a:buNone/>
              <a:defRPr/>
            </a:lvl3pPr>
            <a:lvl4pPr marL="723900" indent="0">
              <a:buNone/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N°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1C22BF41-0722-4CD9-8FEA-42B0A4AB8A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424" y="349029"/>
            <a:ext cx="1647692" cy="504000"/>
          </a:xfrm>
          <a:prstGeom prst="rect">
            <a:avLst/>
          </a:prstGeom>
        </p:spPr>
      </p:pic>
      <p:pic>
        <p:nvPicPr>
          <p:cNvPr id="12" name="new-logo SG">
            <a:extLst>
              <a:ext uri="{FF2B5EF4-FFF2-40B4-BE49-F238E27FC236}">
                <a16:creationId xmlns:a16="http://schemas.microsoft.com/office/drawing/2014/main" id="{8AD00E6B-2DDF-4DB1-9BE9-434F91AEAD5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81924" y="4286602"/>
            <a:ext cx="1231107" cy="69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6208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-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960C251C-F3FA-4AC9-B5DD-9046FADE74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3353" y="341752"/>
            <a:ext cx="6336562" cy="445271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900FAFF-F27C-4C5D-B07D-D16957E041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6245" y="1996313"/>
            <a:ext cx="3229311" cy="615553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5CC29B3E-6E76-4567-A562-63CF773E71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06245" y="2665618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95DF099-7060-49EF-B450-2715013A80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3210" y="2296685"/>
            <a:ext cx="566737" cy="404813"/>
          </a:xfrm>
        </p:spPr>
        <p:txBody>
          <a:bodyPr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  <a:lvl2pPr marL="358775" indent="0">
              <a:buNone/>
              <a:defRPr/>
            </a:lvl2pPr>
            <a:lvl3pPr marL="723900" indent="0">
              <a:buNone/>
              <a:defRPr/>
            </a:lvl3pPr>
            <a:lvl4pPr marL="723900" indent="0">
              <a:buNone/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N°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1C22BF41-0722-4CD9-8FEA-42B0A4AB8A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424" y="349029"/>
            <a:ext cx="1647692" cy="504000"/>
          </a:xfrm>
          <a:prstGeom prst="rect">
            <a:avLst/>
          </a:prstGeom>
        </p:spPr>
      </p:pic>
      <p:pic>
        <p:nvPicPr>
          <p:cNvPr id="12" name="new-logo SG">
            <a:extLst>
              <a:ext uri="{FF2B5EF4-FFF2-40B4-BE49-F238E27FC236}">
                <a16:creationId xmlns:a16="http://schemas.microsoft.com/office/drawing/2014/main" id="{B2F8556A-747B-4A17-9041-C804F88B87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81924" y="4286602"/>
            <a:ext cx="1231107" cy="69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3581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sous-par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0" y="2093146"/>
            <a:ext cx="3492000" cy="11251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594" marR="0" indent="-228594" algn="l" defTabSz="9143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1" i="0" cap="all" baseline="0">
                <a:ln>
                  <a:noFill/>
                </a:ln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948DE6C-A9E7-4243-B395-48749870B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1370526"/>
            <a:ext cx="4065235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FAE61FC6-47A1-4B77-B7FA-C6C3AD0E743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52425" y="347665"/>
            <a:ext cx="3452199" cy="4168773"/>
          </a:xfrm>
          <a:prstGeom prst="roundRect">
            <a:avLst>
              <a:gd name="adj" fmla="val 2932"/>
            </a:avLst>
          </a:prstGeom>
          <a:solidFill>
            <a:schemeClr val="bg1">
              <a:lumMod val="95000"/>
            </a:schemeClr>
          </a:solidFill>
          <a:effectLst>
            <a:outerShdw dist="292100" dir="2700000" algn="tl" rotWithShape="0">
              <a:schemeClr val="tx2"/>
            </a:outerShdw>
          </a:effectLst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F522F5-C1D6-45D1-8FE8-6AA4638CBD2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170C2CE-EC95-4D24-AF19-3C4592061E8C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grpSp>
        <p:nvGrpSpPr>
          <p:cNvPr id="2" name="Groupe 1"/>
          <p:cNvGrpSpPr/>
          <p:nvPr userDrawn="1"/>
        </p:nvGrpSpPr>
        <p:grpSpPr>
          <a:xfrm>
            <a:off x="-3367279" y="1289276"/>
            <a:ext cx="3141689" cy="3221395"/>
            <a:chOff x="-3367279" y="1289276"/>
            <a:chExt cx="3141689" cy="3221395"/>
          </a:xfrm>
        </p:grpSpPr>
        <p:grpSp>
          <p:nvGrpSpPr>
            <p:cNvPr id="17" name="Groupe 16"/>
            <p:cNvGrpSpPr/>
            <p:nvPr userDrawn="1"/>
          </p:nvGrpSpPr>
          <p:grpSpPr>
            <a:xfrm rot="10800000" flipH="1">
              <a:off x="-369606" y="1384300"/>
              <a:ext cx="144016" cy="2903220"/>
              <a:chOff x="-252536" y="-475622"/>
              <a:chExt cx="144016" cy="2903220"/>
            </a:xfrm>
          </p:grpSpPr>
          <p:cxnSp>
            <p:nvCxnSpPr>
              <p:cNvPr id="18" name="Connecteur droit 17"/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B1B2E457-29C3-4185-B7AE-4472BB076F94}"/>
                </a:ext>
              </a:extLst>
            </p:cNvPr>
            <p:cNvSpPr txBox="1"/>
            <p:nvPr userDrawn="1"/>
          </p:nvSpPr>
          <p:spPr>
            <a:xfrm>
              <a:off x="-3367279" y="1289276"/>
              <a:ext cx="2952328" cy="32213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US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069FBD5-E0D9-490A-AC07-7FE8384DCB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785561" y="2250761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4090216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-3357114" y="1134349"/>
            <a:ext cx="3204941" cy="1744067"/>
            <a:chOff x="-3348880" y="587521"/>
            <a:chExt cx="3204941" cy="1744067"/>
          </a:xfrm>
        </p:grpSpPr>
        <p:sp>
          <p:nvSpPr>
            <p:cNvPr id="23" name="ZoneTexte 22"/>
            <p:cNvSpPr txBox="1"/>
            <p:nvPr userDrawn="1"/>
          </p:nvSpPr>
          <p:spPr>
            <a:xfrm>
              <a:off x="-3348880" y="587521"/>
              <a:ext cx="3059374" cy="1744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change the style of your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titles </a:t>
              </a:r>
              <a:r>
                <a:rPr lang="en-US" sz="900" b="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levels:</a:t>
              </a: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 your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text in the text box</a:t>
              </a:r>
              <a:endPara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 your text to the next level,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List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Level</a:t>
              </a:r>
              <a:b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your text to the previous level,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List Level</a:t>
              </a: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will apply a predefined text style.</a:t>
              </a:r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-287939" y="663721"/>
              <a:ext cx="144000" cy="1570751"/>
              <a:chOff x="-252536" y="0"/>
              <a:chExt cx="144016" cy="1570751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>
                <a:off x="-252536" y="0"/>
                <a:ext cx="898" cy="157075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211832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ZoneTexte 28"/>
          <p:cNvSpPr txBox="1"/>
          <p:nvPr userDrawn="1"/>
        </p:nvSpPr>
        <p:spPr>
          <a:xfrm>
            <a:off x="-3248517" y="3753974"/>
            <a:ext cx="295232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Insert tab, go to Header &amp; Footer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Presentation title in the Footer area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apply this change to the current slide only or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apply the change to the entire presentation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/>
          <p:cNvGrpSpPr/>
          <p:nvPr userDrawn="1"/>
        </p:nvGrpSpPr>
        <p:grpSpPr>
          <a:xfrm>
            <a:off x="-296189" y="3753974"/>
            <a:ext cx="144016" cy="1364565"/>
            <a:chOff x="-252536" y="-795971"/>
            <a:chExt cx="144016" cy="1364565"/>
          </a:xfrm>
        </p:grpSpPr>
        <p:cxnSp>
          <p:nvCxnSpPr>
            <p:cNvPr id="31" name="Connecteur droit 30"/>
            <p:cNvCxnSpPr/>
            <p:nvPr userDrawn="1"/>
          </p:nvCxnSpPr>
          <p:spPr>
            <a:xfrm>
              <a:off x="-252536" y="-795971"/>
              <a:ext cx="0" cy="136456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 userDrawn="1"/>
          </p:nvCxnSpPr>
          <p:spPr>
            <a:xfrm flipH="1">
              <a:off x="-252536" y="338145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730359" y="1710119"/>
            <a:ext cx="253420" cy="18396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730359" y="2281619"/>
            <a:ext cx="253420" cy="183967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91AF826-6135-4D1B-88F9-048CD66C02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0"/>
            <a:ext cx="7675290" cy="3435361"/>
          </a:xfrm>
        </p:spPr>
        <p:txBody>
          <a:bodyPr/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58CF97-6444-4AE4-817F-703A4BDE1B2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Title of the presentation </a:t>
            </a:r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057E4A0-4EE4-4500-996A-5BDE870B55F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CA0BAD95-AD7B-4ECA-9E20-F13672D316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8380987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82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60000" y="327702"/>
            <a:ext cx="7973764" cy="307777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84256" y="4816180"/>
            <a:ext cx="2895600" cy="123111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the presentation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4301" y="4816180"/>
            <a:ext cx="504000" cy="123111"/>
          </a:xfrm>
          <a:prstGeom prst="rect">
            <a:avLst/>
          </a:prstGeom>
        </p:spPr>
        <p:txBody>
          <a:bodyPr vert="horz" wrap="square" lIns="36000" tIns="0" rIns="36000" bIns="0" rtlCol="0" anchor="ctr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52E7CA-940C-4B6E-9E73-0245BA95FC91}" type="slidenum">
              <a:rPr lang="en-US" smtClean="0"/>
              <a:pPr/>
              <a:t>‹#›</a:t>
            </a:fld>
            <a:r>
              <a:rPr lang="en-US"/>
              <a:t> /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57203" y="3012450"/>
            <a:ext cx="8041593" cy="1671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noProof="0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0000" y="1069848"/>
            <a:ext cx="7680054" cy="3437742"/>
          </a:xfrm>
          <a:prstGeom prst="rect">
            <a:avLst/>
          </a:prstGeom>
          <a:noFill/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5BB97561-C245-4526-ADC4-1388BFB0AFCF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889587" y="4640092"/>
            <a:ext cx="903600" cy="27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83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55" r:id="rId2"/>
    <p:sldLayoutId id="2147483748" r:id="rId3"/>
    <p:sldLayoutId id="2147483756" r:id="rId4"/>
    <p:sldLayoutId id="2147483727" r:id="rId5"/>
    <p:sldLayoutId id="2147483699" r:id="rId6"/>
    <p:sldLayoutId id="2147483749" r:id="rId7"/>
    <p:sldLayoutId id="2147483687" r:id="rId8"/>
    <p:sldLayoutId id="2147483688" r:id="rId9"/>
    <p:sldLayoutId id="2147483729" r:id="rId10"/>
    <p:sldLayoutId id="2147483730" r:id="rId11"/>
    <p:sldLayoutId id="2147483692" r:id="rId12"/>
    <p:sldLayoutId id="2147483693" r:id="rId13"/>
    <p:sldLayoutId id="2147483734" r:id="rId14"/>
    <p:sldLayoutId id="2147483738" r:id="rId15"/>
    <p:sldLayoutId id="2147483746" r:id="rId16"/>
    <p:sldLayoutId id="2147483747" r:id="rId17"/>
    <p:sldLayoutId id="2147483736" r:id="rId18"/>
    <p:sldLayoutId id="2147483740" r:id="rId19"/>
    <p:sldLayoutId id="2147483739" r:id="rId20"/>
    <p:sldLayoutId id="2147483741" r:id="rId21"/>
    <p:sldLayoutId id="2147483735" r:id="rId22"/>
    <p:sldLayoutId id="2147483737" r:id="rId23"/>
    <p:sldLayoutId id="2147483742" r:id="rId24"/>
    <p:sldLayoutId id="2147483744" r:id="rId25"/>
    <p:sldLayoutId id="2147483743" r:id="rId26"/>
    <p:sldLayoutId id="2147483745" r:id="rId27"/>
    <p:sldLayoutId id="2147483689" r:id="rId28"/>
    <p:sldLayoutId id="2147483732" r:id="rId29"/>
    <p:sldLayoutId id="2147483733" r:id="rId30"/>
    <p:sldLayoutId id="2147483731" r:id="rId31"/>
    <p:sldLayoutId id="2147483754" r:id="rId32"/>
    <p:sldLayoutId id="2147483701" r:id="rId33"/>
    <p:sldLayoutId id="2147483751" r:id="rId34"/>
    <p:sldLayoutId id="2147483752" r:id="rId35"/>
    <p:sldLayoutId id="2147483691" r:id="rId36"/>
    <p:sldLayoutId id="2147483704" r:id="rId37"/>
    <p:sldLayoutId id="2147483707" r:id="rId38"/>
    <p:sldLayoutId id="2147483708" r:id="rId39"/>
    <p:sldLayoutId id="2147483709" r:id="rId40"/>
    <p:sldLayoutId id="2147483726" r:id="rId41"/>
    <p:sldLayoutId id="2147483750" r:id="rId42"/>
  </p:sldLayoutIdLst>
  <p:transition spd="slow">
    <p:wipe/>
  </p:transition>
  <p:hf hdr="0" dt="0"/>
  <p:txStyles>
    <p:titleStyle>
      <a:lvl1pPr algn="l" defTabSz="914378" rtl="0" eaLnBrk="1" latinLnBrk="0" hangingPunct="1">
        <a:spcBef>
          <a:spcPct val="0"/>
        </a:spcBef>
        <a:buNone/>
        <a:defRPr sz="2000" b="1" kern="1200" cap="all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975" marR="0" indent="-180975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/>
        </a:buClr>
        <a:buSzTx/>
        <a:buFont typeface="Arial" panose="020B0604020202020204" pitchFamily="34" charset="0"/>
        <a:buChar char="●"/>
        <a:tabLst/>
        <a:defRPr sz="1700" b="0" kern="1200" cap="none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6575" marR="0" indent="-1778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accent1"/>
        </a:buClr>
        <a:buSzPct val="100000"/>
        <a:buFont typeface="Arial" panose="020B0604020202020204" pitchFamily="34" charset="0"/>
        <a:buChar char="●"/>
        <a:tabLst/>
        <a:defRPr sz="15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63600" marR="0" indent="-1397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/>
        </a:buClr>
        <a:buSzTx/>
        <a:buFont typeface="Arial" panose="020B0604020202020204" pitchFamily="34" charset="0"/>
        <a:buChar char="●"/>
        <a:tabLst/>
        <a:defRPr lang="fr-FR" sz="13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63600" marR="0" indent="-1397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/>
        </a:buClr>
        <a:buSzTx/>
        <a:buFont typeface="Arial" panose="020B0604020202020204" pitchFamily="34" charset="0"/>
        <a:buChar char="●"/>
        <a:tabLst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60000" marR="0" indent="-1143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 baseline="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863600" marR="0" indent="-1397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/>
        </a:buClr>
        <a:buSzTx/>
        <a:buFont typeface="Arial" panose="020B0604020202020204" pitchFamily="34" charset="0"/>
        <a:buChar char="●"/>
        <a:tabLst/>
        <a:defRPr sz="13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fr-F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4" pos="222" userDrawn="1">
          <p15:clr>
            <a:srgbClr val="F26B43"/>
          </p15:clr>
        </p15:guide>
        <p15:guide id="5" pos="5539" userDrawn="1">
          <p15:clr>
            <a:srgbClr val="F26B43"/>
          </p15:clr>
        </p15:guide>
        <p15:guide id="7" orient="horz" pos="3097" userDrawn="1">
          <p15:clr>
            <a:srgbClr val="F26B43"/>
          </p15:clr>
        </p15:guide>
        <p15:guide id="9" pos="4628" userDrawn="1">
          <p15:clr>
            <a:srgbClr val="F26B43"/>
          </p15:clr>
        </p15:guide>
        <p15:guide id="11" orient="horz" pos="219" userDrawn="1">
          <p15:clr>
            <a:srgbClr val="F26B43"/>
          </p15:clr>
        </p15:guide>
        <p15:guide id="12" pos="3696" userDrawn="1">
          <p15:clr>
            <a:srgbClr val="F26B43"/>
          </p15:clr>
        </p15:guide>
        <p15:guide id="13" pos="385" userDrawn="1">
          <p15:clr>
            <a:srgbClr val="F26B43"/>
          </p15:clr>
        </p15:guide>
        <p15:guide id="14" orient="horz" pos="826" userDrawn="1">
          <p15:clr>
            <a:srgbClr val="F26B43"/>
          </p15:clr>
        </p15:guide>
        <p15:guide id="15" orient="horz" pos="669" userDrawn="1">
          <p15:clr>
            <a:srgbClr val="F26B43"/>
          </p15:clr>
        </p15:guide>
        <p15:guide id="17" orient="horz" pos="284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pavel.rydlo@saint-gobain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CC9402F-9C05-42E4-8858-F0EFF8014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61" y="2110085"/>
            <a:ext cx="3657599" cy="1231106"/>
          </a:xfrm>
        </p:spPr>
        <p:txBody>
          <a:bodyPr/>
          <a:lstStyle/>
          <a:p>
            <a:r>
              <a:rPr lang="cs-CZ" noProof="0" dirty="0">
                <a:solidFill>
                  <a:srgbClr val="C00000"/>
                </a:solidFill>
              </a:rPr>
              <a:t>Fotovoltaické elektrárny FVE </a:t>
            </a:r>
            <a:br>
              <a:rPr lang="cs-CZ" noProof="0" dirty="0">
                <a:solidFill>
                  <a:srgbClr val="C00000"/>
                </a:solidFill>
              </a:rPr>
            </a:br>
            <a:r>
              <a:rPr lang="cs-CZ" noProof="0" dirty="0"/>
              <a:t>z hlediska podkladních konstrukcí</a:t>
            </a:r>
            <a:endParaRPr lang="en-US" noProof="0" dirty="0">
              <a:solidFill>
                <a:srgbClr val="C00000"/>
              </a:solidFill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71C6000-20A6-4C43-9176-51F6D511C2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681" y="3517619"/>
            <a:ext cx="3229311" cy="288000"/>
          </a:xfrm>
        </p:spPr>
        <p:txBody>
          <a:bodyPr/>
          <a:lstStyle/>
          <a:p>
            <a:r>
              <a:rPr lang="cs-CZ" noProof="0" dirty="0"/>
              <a:t>Ing. Pavel Rydlo</a:t>
            </a:r>
            <a:endParaRPr lang="en-US" noProof="0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FCA20C2-8845-45C9-BC78-9C7F6190BF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538" t="28036" r="14706" b="32204"/>
          <a:stretch/>
        </p:blipFill>
        <p:spPr>
          <a:xfrm>
            <a:off x="7993378" y="4441121"/>
            <a:ext cx="801253" cy="4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1440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Fotovoltaika a řada nejasností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6" y="4754625"/>
            <a:ext cx="4612530" cy="275846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10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Spolupůsobení tepelné izolace – velká neznámá.</a:t>
            </a:r>
            <a:endParaRPr lang="en-US" noProof="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F2FBEB7-B8C9-643E-59C5-74E75A7A1F89}"/>
              </a:ext>
            </a:extLst>
          </p:cNvPr>
          <p:cNvSpPr txBox="1"/>
          <p:nvPr/>
        </p:nvSpPr>
        <p:spPr>
          <a:xfrm>
            <a:off x="6327990" y="717694"/>
            <a:ext cx="117009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b="0" i="0" dirty="0">
                <a:solidFill>
                  <a:srgbClr val="6A6A6A"/>
                </a:solidFill>
                <a:effectLst/>
                <a:latin typeface="Roboto" panose="02000000000000000000" pitchFamily="2" charset="0"/>
              </a:rPr>
              <a:t>Zdroj: Kovové profily s.r.o.</a:t>
            </a:r>
            <a:endParaRPr lang="cs-CZ" sz="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879C357-4F12-1855-1203-AABEE99DA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99" y="869671"/>
            <a:ext cx="6961512" cy="394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6429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Fotovoltaika v </a:t>
            </a:r>
            <a:r>
              <a:rPr lang="cs-CZ" noProof="0" dirty="0" err="1"/>
              <a:t>čr</a:t>
            </a:r>
            <a:r>
              <a:rPr lang="cs-CZ" noProof="0" dirty="0"/>
              <a:t> a řada nejasností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5" y="4754625"/>
            <a:ext cx="4811313" cy="288000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11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Správný návrh nosného TR plechu – velká neznámá </a:t>
            </a:r>
            <a:endParaRPr lang="en-US" noProof="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F5CB8A5-B14B-1774-1880-897673446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013" y="962517"/>
            <a:ext cx="7063734" cy="373629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724DE43-A3DC-0195-EB3D-86386B6B194F}"/>
              </a:ext>
            </a:extLst>
          </p:cNvPr>
          <p:cNvSpPr txBox="1"/>
          <p:nvPr/>
        </p:nvSpPr>
        <p:spPr>
          <a:xfrm>
            <a:off x="6023189" y="777851"/>
            <a:ext cx="218609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b="0" i="0" dirty="0">
                <a:solidFill>
                  <a:srgbClr val="6A6A6A"/>
                </a:solidFill>
                <a:effectLst/>
                <a:latin typeface="Roboto" panose="02000000000000000000" pitchFamily="2" charset="0"/>
              </a:rPr>
              <a:t>Zdroj: Ing. Jan Mařík, Ph.D., Ing. </a:t>
            </a:r>
            <a:r>
              <a:rPr lang="cs-CZ" sz="600" b="0" i="0" dirty="0" err="1">
                <a:solidFill>
                  <a:srgbClr val="6A6A6A"/>
                </a:solidFill>
                <a:effectLst/>
                <a:latin typeface="Roboto" panose="02000000000000000000" pitchFamily="2" charset="0"/>
              </a:rPr>
              <a:t>Paed</a:t>
            </a:r>
            <a:r>
              <a:rPr lang="cs-CZ" sz="600" b="0" i="0" dirty="0">
                <a:solidFill>
                  <a:srgbClr val="6A6A6A"/>
                </a:solidFill>
                <a:effectLst/>
                <a:latin typeface="Roboto" panose="02000000000000000000" pitchFamily="2" charset="0"/>
              </a:rPr>
              <a:t>. IGIP, Ing. Jan Seifert</a:t>
            </a:r>
            <a:endParaRPr lang="cs-CZ" sz="600" dirty="0"/>
          </a:p>
        </p:txBody>
      </p:sp>
    </p:spTree>
    <p:extLst>
      <p:ext uri="{BB962C8B-B14F-4D97-AF65-F5344CB8AC3E}">
        <p14:creationId xmlns:p14="http://schemas.microsoft.com/office/powerpoint/2010/main" val="59711531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Fotovoltaika a řada nejasností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6" y="4754625"/>
            <a:ext cx="4731800" cy="288000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12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Lokání přitížení je zcela zásadní.</a:t>
            </a:r>
            <a:endParaRPr lang="en-US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C9AD323-CF23-6C80-92EF-F732CCE58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36" y="940880"/>
            <a:ext cx="7523528" cy="369158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F2FBEB7-B8C9-643E-59C5-74E75A7A1F89}"/>
              </a:ext>
            </a:extLst>
          </p:cNvPr>
          <p:cNvSpPr txBox="1"/>
          <p:nvPr/>
        </p:nvSpPr>
        <p:spPr>
          <a:xfrm>
            <a:off x="6233158" y="777851"/>
            <a:ext cx="218609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b="0" i="0" dirty="0">
                <a:solidFill>
                  <a:srgbClr val="6A6A6A"/>
                </a:solidFill>
                <a:effectLst/>
                <a:latin typeface="Roboto" panose="02000000000000000000" pitchFamily="2" charset="0"/>
              </a:rPr>
              <a:t>Zdroj: Ing. Jan Mařík, Ph.D., Ing. </a:t>
            </a:r>
            <a:r>
              <a:rPr lang="cs-CZ" sz="600" b="0" i="0" dirty="0" err="1">
                <a:solidFill>
                  <a:srgbClr val="6A6A6A"/>
                </a:solidFill>
                <a:effectLst/>
                <a:latin typeface="Roboto" panose="02000000000000000000" pitchFamily="2" charset="0"/>
              </a:rPr>
              <a:t>Paed</a:t>
            </a:r>
            <a:r>
              <a:rPr lang="cs-CZ" sz="600" b="0" i="0" dirty="0">
                <a:solidFill>
                  <a:srgbClr val="6A6A6A"/>
                </a:solidFill>
                <a:effectLst/>
                <a:latin typeface="Roboto" panose="02000000000000000000" pitchFamily="2" charset="0"/>
              </a:rPr>
              <a:t>. IGIP, Ing. Jan Seifert</a:t>
            </a:r>
            <a:endParaRPr lang="cs-CZ" sz="600" dirty="0"/>
          </a:p>
        </p:txBody>
      </p:sp>
    </p:spTree>
    <p:extLst>
      <p:ext uri="{BB962C8B-B14F-4D97-AF65-F5344CB8AC3E}">
        <p14:creationId xmlns:p14="http://schemas.microsoft.com/office/powerpoint/2010/main" val="159339057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Fotovoltaika a řada nejasností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5" y="4754625"/>
            <a:ext cx="4787459" cy="205199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13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Změna orientace FVE – zcela jiný statický systém.</a:t>
            </a:r>
            <a:endParaRPr lang="en-US" noProof="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F2FBEB7-B8C9-643E-59C5-74E75A7A1F89}"/>
              </a:ext>
            </a:extLst>
          </p:cNvPr>
          <p:cNvSpPr txBox="1"/>
          <p:nvPr/>
        </p:nvSpPr>
        <p:spPr>
          <a:xfrm>
            <a:off x="5657426" y="777851"/>
            <a:ext cx="218609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b="0" i="0" dirty="0">
                <a:solidFill>
                  <a:srgbClr val="6A6A6A"/>
                </a:solidFill>
                <a:effectLst/>
                <a:latin typeface="Roboto" panose="02000000000000000000" pitchFamily="2" charset="0"/>
              </a:rPr>
              <a:t>Zdroj: Ing. Jan Mařík, Ph.D., Ing. </a:t>
            </a:r>
            <a:r>
              <a:rPr lang="cs-CZ" sz="600" b="0" i="0" dirty="0" err="1">
                <a:solidFill>
                  <a:srgbClr val="6A6A6A"/>
                </a:solidFill>
                <a:effectLst/>
                <a:latin typeface="Roboto" panose="02000000000000000000" pitchFamily="2" charset="0"/>
              </a:rPr>
              <a:t>Paed</a:t>
            </a:r>
            <a:r>
              <a:rPr lang="cs-CZ" sz="600" b="0" i="0" dirty="0">
                <a:solidFill>
                  <a:srgbClr val="6A6A6A"/>
                </a:solidFill>
                <a:effectLst/>
                <a:latin typeface="Roboto" panose="02000000000000000000" pitchFamily="2" charset="0"/>
              </a:rPr>
              <a:t>. IGIP, Ing. Jan Seifert</a:t>
            </a:r>
            <a:endParaRPr lang="cs-CZ" sz="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016F13A-87D5-7942-D071-E1EE2A8FA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01" y="942198"/>
            <a:ext cx="7123570" cy="38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42199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Fotovoltaika a řada nejasností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6" y="4754625"/>
            <a:ext cx="4453504" cy="288000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14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Změna orientace FVE – zcela jiný statický systém.</a:t>
            </a:r>
            <a:endParaRPr lang="en-US" noProof="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F2FBEB7-B8C9-643E-59C5-74E75A7A1F89}"/>
              </a:ext>
            </a:extLst>
          </p:cNvPr>
          <p:cNvSpPr txBox="1"/>
          <p:nvPr/>
        </p:nvSpPr>
        <p:spPr>
          <a:xfrm>
            <a:off x="6287345" y="723667"/>
            <a:ext cx="218609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b="0" i="0" dirty="0">
                <a:solidFill>
                  <a:srgbClr val="6A6A6A"/>
                </a:solidFill>
                <a:effectLst/>
                <a:latin typeface="Roboto" panose="02000000000000000000" pitchFamily="2" charset="0"/>
              </a:rPr>
              <a:t>Zdroj: Ing. Jan Mařík, Ph.D., Ing. </a:t>
            </a:r>
            <a:r>
              <a:rPr lang="cs-CZ" sz="600" b="0" i="0" dirty="0" err="1">
                <a:solidFill>
                  <a:srgbClr val="6A6A6A"/>
                </a:solidFill>
                <a:effectLst/>
                <a:latin typeface="Roboto" panose="02000000000000000000" pitchFamily="2" charset="0"/>
              </a:rPr>
              <a:t>Paed</a:t>
            </a:r>
            <a:r>
              <a:rPr lang="cs-CZ" sz="600" b="0" i="0" dirty="0">
                <a:solidFill>
                  <a:srgbClr val="6A6A6A"/>
                </a:solidFill>
                <a:effectLst/>
                <a:latin typeface="Roboto" panose="02000000000000000000" pitchFamily="2" charset="0"/>
              </a:rPr>
              <a:t>. IGIP, Ing. Jan Seifert</a:t>
            </a:r>
            <a:endParaRPr lang="cs-CZ" sz="6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86C4D31-FF78-83A0-FD6D-2AC13D5F4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2" y="899438"/>
            <a:ext cx="7796106" cy="378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9712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Fotovoltaika a řada nejasností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6" y="4754625"/>
            <a:ext cx="4572774" cy="288000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15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Zatížení FVE sněhem – vznik závějí a výrazně vyššího zatížení ????</a:t>
            </a:r>
            <a:endParaRPr lang="en-US" noProof="0" dirty="0"/>
          </a:p>
        </p:txBody>
      </p:sp>
      <p:pic>
        <p:nvPicPr>
          <p:cNvPr id="3" name="Obrázek 2" descr="Obsah obrázku mrazivé počasí, zima, venku, zakryté&#10;&#10;Popis byl vytvořen automaticky">
            <a:extLst>
              <a:ext uri="{FF2B5EF4-FFF2-40B4-BE49-F238E27FC236}">
                <a16:creationId xmlns:a16="http://schemas.microsoft.com/office/drawing/2014/main" id="{1BF0C62F-2712-3B97-E49F-6C4830C64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942997"/>
            <a:ext cx="6748466" cy="38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11415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Fotovoltaika a řada nejasností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6" y="4754625"/>
            <a:ext cx="4565464" cy="288000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16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Zatížení FVE sněhem – vznik závějí a výrazně vyššího zatížení.</a:t>
            </a:r>
            <a:endParaRPr lang="en-US" noProof="0" dirty="0"/>
          </a:p>
        </p:txBody>
      </p:sp>
      <p:pic>
        <p:nvPicPr>
          <p:cNvPr id="6" name="Obrázek 5" descr="Obsah obrázku text, řada/pruh, snímek obrazovky, Písmo&#10;&#10;Popis byl vytvořen automaticky">
            <a:extLst>
              <a:ext uri="{FF2B5EF4-FFF2-40B4-BE49-F238E27FC236}">
                <a16:creationId xmlns:a16="http://schemas.microsoft.com/office/drawing/2014/main" id="{3B62AB0A-9650-A8A2-037E-B5E468646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01" y="962914"/>
            <a:ext cx="3913726" cy="3525588"/>
          </a:xfrm>
          <a:prstGeom prst="rect">
            <a:avLst/>
          </a:prstGeom>
        </p:spPr>
      </p:pic>
      <p:pic>
        <p:nvPicPr>
          <p:cNvPr id="8" name="Obrázek 7" descr="Obsah obrázku text, snímek obrazovky, číslo, Písmo&#10;&#10;Popis byl vytvořen automaticky">
            <a:extLst>
              <a:ext uri="{FF2B5EF4-FFF2-40B4-BE49-F238E27FC236}">
                <a16:creationId xmlns:a16="http://schemas.microsoft.com/office/drawing/2014/main" id="{47116D54-2EA0-0459-4DA6-398001ECE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881" y="942998"/>
            <a:ext cx="4565465" cy="234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3372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Fotovoltaika a řada nejasností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5" y="4754626"/>
            <a:ext cx="4509163" cy="184666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17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Zatížení FVE sněhem – vznik závějí a výrazně vyššího zatížení.</a:t>
            </a:r>
            <a:endParaRPr lang="en-US" noProof="0" dirty="0"/>
          </a:p>
        </p:txBody>
      </p:sp>
      <p:pic>
        <p:nvPicPr>
          <p:cNvPr id="10" name="Obrázek 9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9D174ED5-168E-A527-1953-1B1E26F9E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01" y="942998"/>
            <a:ext cx="5144735" cy="3811627"/>
          </a:xfrm>
          <a:prstGeom prst="rect">
            <a:avLst/>
          </a:prstGeom>
        </p:spPr>
      </p:pic>
      <p:pic>
        <p:nvPicPr>
          <p:cNvPr id="12" name="Obrázek 11" descr="Obsah obrázku sníh, venku, osoba, boty&#10;&#10;Popis byl vytvořen automaticky">
            <a:extLst>
              <a:ext uri="{FF2B5EF4-FFF2-40B4-BE49-F238E27FC236}">
                <a16:creationId xmlns:a16="http://schemas.microsoft.com/office/drawing/2014/main" id="{4C9FDF25-4828-B93E-E121-C8F1164BE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244" y="1652623"/>
            <a:ext cx="3575190" cy="239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0255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Fotovoltaika a řada nejasností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5" y="4754625"/>
            <a:ext cx="4556871" cy="270599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18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Velké riziko mechanického poškození hydroizolací při odhazování sněhu.</a:t>
            </a:r>
            <a:endParaRPr lang="en-US" noProof="0" dirty="0"/>
          </a:p>
        </p:txBody>
      </p:sp>
      <p:pic>
        <p:nvPicPr>
          <p:cNvPr id="3" name="Obrázek 2" descr="Obsah obrázku venku, sníh, solární energie, Solární energie&#10;&#10;Popis byl vytvořen automaticky">
            <a:extLst>
              <a:ext uri="{FF2B5EF4-FFF2-40B4-BE49-F238E27FC236}">
                <a16:creationId xmlns:a16="http://schemas.microsoft.com/office/drawing/2014/main" id="{F6ACC2E6-C2A5-89F4-C450-62772B6E7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597" y="962517"/>
            <a:ext cx="5322599" cy="379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24248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23"/>
          </p:nvPr>
        </p:nvSpPr>
        <p:spPr>
          <a:xfrm>
            <a:off x="359999" y="987535"/>
            <a:ext cx="5078987" cy="3567020"/>
          </a:xfrm>
        </p:spPr>
        <p:txBody>
          <a:bodyPr/>
          <a:lstStyle/>
          <a:p>
            <a:pPr lvl="0"/>
            <a:r>
              <a:rPr lang="cs-CZ" dirty="0"/>
              <a:t>FVE </a:t>
            </a:r>
            <a:r>
              <a:rPr lang="cs-CZ" b="1" dirty="0"/>
              <a:t>montují především </a:t>
            </a:r>
            <a:r>
              <a:rPr lang="cs-CZ" b="1" dirty="0" err="1"/>
              <a:t>elektrofirmy</a:t>
            </a:r>
            <a:r>
              <a:rPr lang="cs-CZ" dirty="0"/>
              <a:t>, které  často nemají základní znalosti o plochých střechách.</a:t>
            </a:r>
            <a:endParaRPr lang="cs-CZ" noProof="0" dirty="0"/>
          </a:p>
          <a:p>
            <a:pPr lvl="0"/>
            <a:r>
              <a:rPr lang="cs-CZ" noProof="0" dirty="0"/>
              <a:t>FVE se navrhují dle SW (programů), které </a:t>
            </a:r>
            <a:r>
              <a:rPr lang="cs-CZ" b="1" noProof="0" dirty="0"/>
              <a:t>neberou v potaz pevnostní parametry podkladu</a:t>
            </a:r>
            <a:r>
              <a:rPr lang="cs-CZ" noProof="0" dirty="0"/>
              <a:t>, který považují za ideálně tuhý.</a:t>
            </a:r>
          </a:p>
          <a:p>
            <a:r>
              <a:rPr lang="cs-CZ" noProof="0" dirty="0"/>
              <a:t>Ploché střechy jsou </a:t>
            </a:r>
            <a:r>
              <a:rPr lang="cs-CZ" b="1" noProof="0" dirty="0"/>
              <a:t>extra citlivé na poškození povlakové hydroizolace tl. nejčastěji 1,5 mm a prošlapání tepelných izolací</a:t>
            </a:r>
            <a:r>
              <a:rPr lang="cs-CZ" noProof="0" dirty="0"/>
              <a:t>.</a:t>
            </a:r>
          </a:p>
          <a:p>
            <a:pPr lvl="0"/>
            <a:r>
              <a:rPr lang="cs-CZ" noProof="0" dirty="0"/>
              <a:t>Montáž FVE vyžaduje zvýšený provoz po střeše. Pokládka např. </a:t>
            </a:r>
            <a:r>
              <a:rPr lang="cs-CZ" b="1" noProof="0" dirty="0"/>
              <a:t>po OSB deskách</a:t>
            </a:r>
            <a:r>
              <a:rPr lang="cs-CZ" noProof="0" dirty="0"/>
              <a:t>, jako je běžná  u montáže světlíků, </a:t>
            </a:r>
            <a:r>
              <a:rPr lang="cs-CZ" b="1" noProof="0" dirty="0"/>
              <a:t>se neprovádí</a:t>
            </a:r>
            <a:r>
              <a:rPr lang="cs-CZ" noProof="0" dirty="0"/>
              <a:t>.</a:t>
            </a:r>
          </a:p>
          <a:p>
            <a:pPr lvl="0"/>
            <a:r>
              <a:rPr lang="cs-CZ" noProof="0" dirty="0"/>
              <a:t>Pro FVE </a:t>
            </a:r>
            <a:r>
              <a:rPr lang="cs-CZ" b="1" noProof="0" dirty="0"/>
              <a:t>neexistují platné normy </a:t>
            </a:r>
            <a:r>
              <a:rPr lang="cs-CZ" noProof="0" dirty="0"/>
              <a:t>pro zatěžování podkladu při stanovení </a:t>
            </a:r>
            <a:r>
              <a:rPr lang="cs-CZ" b="1" noProof="0" dirty="0"/>
              <a:t>max. deformace</a:t>
            </a:r>
            <a:r>
              <a:rPr lang="cs-CZ" noProof="0" dirty="0"/>
              <a:t>.</a:t>
            </a:r>
          </a:p>
        </p:txBody>
      </p:sp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359999" y="327702"/>
            <a:ext cx="8634987" cy="307777"/>
          </a:xfrm>
        </p:spPr>
        <p:txBody>
          <a:bodyPr/>
          <a:lstStyle/>
          <a:p>
            <a:r>
              <a:rPr lang="cs-CZ" noProof="0" dirty="0"/>
              <a:t>Další Úskalí FVE z hlediska podkladu ploché střechy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5" y="4754625"/>
            <a:ext cx="4572775" cy="246745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19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Co řeší a neřeší stávající dodavatelé FVE?</a:t>
            </a:r>
            <a:endParaRPr lang="en-US" noProof="0" dirty="0"/>
          </a:p>
        </p:txBody>
      </p:sp>
      <p:pic>
        <p:nvPicPr>
          <p:cNvPr id="7" name="Zástupný symbol obrázku 6" descr="Obsah obrázku obloha, země, exteriér, solární panel&#10;&#10;Popis byl vytvořen automaticky">
            <a:extLst>
              <a:ext uri="{FF2B5EF4-FFF2-40B4-BE49-F238E27FC236}">
                <a16:creationId xmlns:a16="http://schemas.microsoft.com/office/drawing/2014/main" id="{545817DA-8B10-4DD2-ADE5-EFE472C816CF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/>
          <a:srcRect l="18386" r="18386"/>
          <a:stretch>
            <a:fillRect/>
          </a:stretch>
        </p:blipFill>
        <p:spPr>
          <a:xfrm>
            <a:off x="5328313" y="1062038"/>
            <a:ext cx="3467136" cy="3537054"/>
          </a:xfrm>
        </p:spPr>
      </p:pic>
    </p:spTree>
    <p:extLst>
      <p:ext uri="{BB962C8B-B14F-4D97-AF65-F5344CB8AC3E}">
        <p14:creationId xmlns:p14="http://schemas.microsoft.com/office/powerpoint/2010/main" val="202907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0" y="2093146"/>
            <a:ext cx="4065234" cy="1125140"/>
          </a:xfrm>
        </p:spPr>
        <p:txBody>
          <a:bodyPr/>
          <a:lstStyle/>
          <a:p>
            <a:r>
              <a:rPr lang="cs-CZ" dirty="0"/>
              <a:t>Fotovoltaické elektrárny a zatížení </a:t>
            </a:r>
            <a:endParaRPr lang="en-US" noProof="0" dirty="0"/>
          </a:p>
          <a:p>
            <a:r>
              <a:rPr lang="cs-CZ" dirty="0"/>
              <a:t>Fotovoltaické elektrárny a tepelné izolace</a:t>
            </a:r>
            <a:endParaRPr lang="en-US" noProof="0" dirty="0"/>
          </a:p>
          <a:p>
            <a:r>
              <a:rPr lang="cs-CZ" dirty="0"/>
              <a:t>Fotovoltaické elektrárny A </a:t>
            </a:r>
            <a:r>
              <a:rPr lang="cs-CZ" dirty="0">
                <a:solidFill>
                  <a:srgbClr val="C00000"/>
                </a:solidFill>
              </a:rPr>
              <a:t>nové skladby plochých střech</a:t>
            </a:r>
            <a:endParaRPr lang="en-US" noProof="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cs-CZ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5"/>
          </p:nvPr>
        </p:nvSpPr>
        <p:spPr>
          <a:xfrm>
            <a:off x="484255" y="4816180"/>
            <a:ext cx="4439957" cy="123111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6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2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4572000" y="1678302"/>
            <a:ext cx="4065235" cy="307777"/>
          </a:xfrm>
        </p:spPr>
        <p:txBody>
          <a:bodyPr/>
          <a:lstStyle/>
          <a:p>
            <a:r>
              <a:rPr lang="cs-CZ" noProof="0" dirty="0"/>
              <a:t>obsah</a:t>
            </a:r>
            <a:endParaRPr lang="en-US" noProof="0" dirty="0"/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414B9BAF-B90A-4037-9DE1-1072282C36C2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/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555870804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6" y="4754625"/>
            <a:ext cx="4660238" cy="246745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20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535D16EC-4C79-504A-FFCE-834B8D67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327025"/>
            <a:ext cx="7974012" cy="307975"/>
          </a:xfrm>
        </p:spPr>
        <p:txBody>
          <a:bodyPr/>
          <a:lstStyle/>
          <a:p>
            <a:r>
              <a:rPr lang="cs-CZ" noProof="0" dirty="0"/>
              <a:t>Fotovoltaika a požární bezpečnost</a:t>
            </a:r>
            <a:endParaRPr lang="en-US" noProof="0" dirty="0"/>
          </a:p>
        </p:txBody>
      </p:sp>
      <p:pic>
        <p:nvPicPr>
          <p:cNvPr id="14" name="Obrázek 13" descr="Obsah obrázku venku, ve vzduchu, Letecké snímkování, budova&#10;&#10;Popis byl vytvořen automaticky">
            <a:extLst>
              <a:ext uri="{FF2B5EF4-FFF2-40B4-BE49-F238E27FC236}">
                <a16:creationId xmlns:a16="http://schemas.microsoft.com/office/drawing/2014/main" id="{8D2D557C-104E-37AC-969D-7F41810A03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945"/>
          <a:stretch/>
        </p:blipFill>
        <p:spPr>
          <a:xfrm>
            <a:off x="360363" y="730148"/>
            <a:ext cx="7315884" cy="399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2988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Fotovoltaika a požární bezpečnost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5" y="4808414"/>
            <a:ext cx="4596628" cy="184666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21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Současný požadavek na B ROOF (t3) bez další návaznosti se jeví jako zcela nedostatečný. </a:t>
            </a:r>
            <a:r>
              <a:rPr lang="cs-CZ" b="1" dirty="0">
                <a:solidFill>
                  <a:srgbClr val="C00000"/>
                </a:solidFill>
              </a:rPr>
              <a:t>Řešením je např. doplnění požadavku na nehořlavou horní vrstvu střešního pláště min. tl. 50 mm (kromě hydroizolace).</a:t>
            </a:r>
            <a:endParaRPr lang="en-US" b="1" noProof="0" dirty="0">
              <a:solidFill>
                <a:srgbClr val="C00000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245469E-AB31-4C43-92EB-680E68B643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95" t="12355" r="20347" b="9720"/>
          <a:stretch/>
        </p:blipFill>
        <p:spPr>
          <a:xfrm>
            <a:off x="360000" y="1377376"/>
            <a:ext cx="4830305" cy="331569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0037A02-1E93-6E98-8E25-DA62912C7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139" y="1172807"/>
            <a:ext cx="3083383" cy="34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3184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5"/>
          </p:nvPr>
        </p:nvSpPr>
        <p:spPr>
          <a:xfrm>
            <a:off x="484255" y="4708521"/>
            <a:ext cx="4477359" cy="319770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6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22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Fotovoltaika  a </a:t>
            </a:r>
            <a:r>
              <a:rPr lang="cs-CZ" noProof="0" dirty="0">
                <a:solidFill>
                  <a:srgbClr val="8FAD15"/>
                </a:solidFill>
              </a:rPr>
              <a:t>ISOVER</a:t>
            </a:r>
            <a:r>
              <a:rPr lang="cs-CZ" noProof="0" dirty="0"/>
              <a:t> </a:t>
            </a:r>
            <a:r>
              <a:rPr lang="cs-CZ" noProof="0" dirty="0">
                <a:solidFill>
                  <a:srgbClr val="C00000"/>
                </a:solidFill>
              </a:rPr>
              <a:t>XH</a:t>
            </a:r>
            <a:r>
              <a:rPr lang="cs-CZ" noProof="0" dirty="0"/>
              <a:t> (E</a:t>
            </a:r>
            <a:r>
              <a:rPr lang="cs-CZ" noProof="0" dirty="0">
                <a:solidFill>
                  <a:srgbClr val="C00000"/>
                </a:solidFill>
              </a:rPr>
              <a:t>X</a:t>
            </a:r>
            <a:r>
              <a:rPr lang="cs-CZ" noProof="0" dirty="0"/>
              <a:t>TRA </a:t>
            </a:r>
            <a:r>
              <a:rPr lang="cs-CZ" noProof="0" dirty="0">
                <a:solidFill>
                  <a:srgbClr val="C00000"/>
                </a:solidFill>
              </a:rPr>
              <a:t>H</a:t>
            </a:r>
            <a:r>
              <a:rPr lang="cs-CZ" noProof="0" dirty="0"/>
              <a:t>ARD)</a:t>
            </a:r>
            <a:endParaRPr lang="en-US" noProof="0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cs-CZ" noProof="0" dirty="0"/>
              <a:t>Novinka pro solární systémy plochých střech</a:t>
            </a:r>
            <a:endParaRPr lang="en-US" noProof="0" dirty="0"/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F88571BC-DD81-4EC3-AEFB-DD396C36CEAF}"/>
              </a:ext>
            </a:extLst>
          </p:cNvPr>
          <p:cNvSpPr txBox="1">
            <a:spLocks/>
          </p:cNvSpPr>
          <p:nvPr/>
        </p:nvSpPr>
        <p:spPr>
          <a:xfrm>
            <a:off x="297294" y="1124347"/>
            <a:ext cx="4748840" cy="1171787"/>
          </a:xfrm>
          <a:prstGeom prst="rect">
            <a:avLst/>
          </a:prstGeom>
        </p:spPr>
        <p:txBody>
          <a:bodyPr/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cs-CZ" b="1" dirty="0">
                <a:solidFill>
                  <a:srgbClr val="8FAD15"/>
                </a:solidFill>
              </a:rPr>
              <a:t>ISOVER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8FAD15"/>
                </a:solidFill>
              </a:rPr>
              <a:t>XH …….nejvýkonnější na trhu, ideální pod FVE</a:t>
            </a:r>
          </a:p>
          <a:p>
            <a:r>
              <a:rPr lang="cs-CZ" dirty="0"/>
              <a:t>Napětí v tlaku při 10% </a:t>
            </a:r>
            <a:r>
              <a:rPr lang="cs-CZ" dirty="0" err="1"/>
              <a:t>def</a:t>
            </a:r>
            <a:r>
              <a:rPr lang="cs-CZ" dirty="0"/>
              <a:t>…..</a:t>
            </a:r>
            <a:r>
              <a:rPr lang="cs-CZ" b="1" dirty="0">
                <a:solidFill>
                  <a:srgbClr val="C00000"/>
                </a:solidFill>
              </a:rPr>
              <a:t>100 kPa</a:t>
            </a:r>
          </a:p>
          <a:p>
            <a:r>
              <a:rPr lang="cs-CZ" dirty="0"/>
              <a:t>Bodová zatížitelnost </a:t>
            </a:r>
            <a:r>
              <a:rPr lang="cs-CZ" b="1" dirty="0">
                <a:solidFill>
                  <a:srgbClr val="C00000"/>
                </a:solidFill>
              </a:rPr>
              <a:t>1000 N</a:t>
            </a:r>
          </a:p>
          <a:p>
            <a:endParaRPr lang="cs-CZ" b="1" dirty="0">
              <a:solidFill>
                <a:srgbClr val="C00000"/>
              </a:solidFill>
            </a:endParaRPr>
          </a:p>
          <a:p>
            <a:r>
              <a:rPr lang="cs-CZ" dirty="0"/>
              <a:t>Ideální deska z hlediska </a:t>
            </a:r>
            <a:r>
              <a:rPr lang="cs-CZ" dirty="0">
                <a:solidFill>
                  <a:srgbClr val="C00000"/>
                </a:solidFill>
              </a:rPr>
              <a:t>požární bezpečnosti.</a:t>
            </a:r>
          </a:p>
          <a:p>
            <a:r>
              <a:rPr lang="cs-CZ" dirty="0"/>
              <a:t>Ideální deska z hlediska </a:t>
            </a:r>
            <a:r>
              <a:rPr lang="cs-CZ" dirty="0">
                <a:solidFill>
                  <a:srgbClr val="C00000"/>
                </a:solidFill>
              </a:rPr>
              <a:t>roznesení zatížení.</a:t>
            </a:r>
          </a:p>
          <a:p>
            <a:r>
              <a:rPr lang="cs-CZ" dirty="0"/>
              <a:t>Ideální deska z hlediska </a:t>
            </a:r>
            <a:r>
              <a:rPr lang="cs-CZ" dirty="0">
                <a:solidFill>
                  <a:srgbClr val="C00000"/>
                </a:solidFill>
              </a:rPr>
              <a:t>bodového zatížení.</a:t>
            </a:r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FD6641E-2BD0-A22C-CF79-A27E131AC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268" y="399912"/>
            <a:ext cx="2963328" cy="42440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3447C459-C7A3-2662-7D4E-EA68BA24F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396" y="3902608"/>
            <a:ext cx="1327610" cy="117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41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6" y="4754625"/>
            <a:ext cx="4540968" cy="277613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23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Nové skladby plochých střech pro </a:t>
            </a:r>
            <a:r>
              <a:rPr lang="cs-CZ" dirty="0">
                <a:solidFill>
                  <a:srgbClr val="C00000"/>
                </a:solidFill>
              </a:rPr>
              <a:t>FVE</a:t>
            </a:r>
            <a:r>
              <a:rPr lang="cs-CZ" dirty="0"/>
              <a:t> </a:t>
            </a:r>
          </a:p>
          <a:p>
            <a:r>
              <a:rPr lang="cs-CZ" b="1" dirty="0">
                <a:solidFill>
                  <a:srgbClr val="C00000"/>
                </a:solidFill>
              </a:rPr>
              <a:t>REI 30 DP1</a:t>
            </a:r>
            <a:endParaRPr lang="en-US" b="1" noProof="0" dirty="0">
              <a:solidFill>
                <a:srgbClr val="C00000"/>
              </a:solidFill>
            </a:endParaRPr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535D16EC-4C79-504A-FFCE-834B8D67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327025"/>
            <a:ext cx="7974012" cy="307777"/>
          </a:xfrm>
        </p:spPr>
        <p:txBody>
          <a:bodyPr/>
          <a:lstStyle/>
          <a:p>
            <a:r>
              <a:rPr lang="cs-CZ" noProof="0" dirty="0"/>
              <a:t>Fotovoltaika a nové skladby plochých střech</a:t>
            </a:r>
            <a:endParaRPr lang="en-US" noProof="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229A4BB-739A-9FD4-FFC0-01DFDC8FD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01" y="1725000"/>
            <a:ext cx="4099678" cy="309118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CCA9186-C921-33F4-524D-D552FD07DC12}"/>
              </a:ext>
            </a:extLst>
          </p:cNvPr>
          <p:cNvSpPr txBox="1"/>
          <p:nvPr/>
        </p:nvSpPr>
        <p:spPr>
          <a:xfrm>
            <a:off x="1530432" y="1263335"/>
            <a:ext cx="17817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noProof="0" dirty="0">
                <a:solidFill>
                  <a:srgbClr val="00B050"/>
                </a:solidFill>
              </a:rPr>
              <a:t>STÁVAJÍCÍ</a:t>
            </a:r>
            <a:endParaRPr lang="cs-CZ" sz="2400" b="1" dirty="0">
              <a:solidFill>
                <a:srgbClr val="00B050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FC90B11-E9D6-09D2-22E0-ADC0CAC28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080" y="1364180"/>
            <a:ext cx="4329540" cy="325523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EF42B45-D783-E940-B6B8-393D518D2D29}"/>
              </a:ext>
            </a:extLst>
          </p:cNvPr>
          <p:cNvSpPr txBox="1"/>
          <p:nvPr/>
        </p:nvSpPr>
        <p:spPr>
          <a:xfrm>
            <a:off x="6188084" y="951355"/>
            <a:ext cx="17817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noProof="0" dirty="0">
                <a:solidFill>
                  <a:srgbClr val="00B050"/>
                </a:solidFill>
              </a:rPr>
              <a:t>NOVÁ </a:t>
            </a:r>
            <a:r>
              <a:rPr lang="cs-CZ" sz="2400" b="1" noProof="0" dirty="0">
                <a:solidFill>
                  <a:srgbClr val="C00000"/>
                </a:solidFill>
              </a:rPr>
              <a:t>FVE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E6D08F2-3F8F-BEDE-2E29-D1BA68DAD917}"/>
              </a:ext>
            </a:extLst>
          </p:cNvPr>
          <p:cNvSpPr txBox="1"/>
          <p:nvPr/>
        </p:nvSpPr>
        <p:spPr>
          <a:xfrm rot="361247">
            <a:off x="6069360" y="1891389"/>
            <a:ext cx="134315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ISOVER </a:t>
            </a:r>
            <a:r>
              <a:rPr lang="cs-CZ" b="1" dirty="0">
                <a:solidFill>
                  <a:srgbClr val="C00000"/>
                </a:solidFill>
              </a:rPr>
              <a:t>XH</a:t>
            </a:r>
          </a:p>
        </p:txBody>
      </p:sp>
    </p:spTree>
    <p:extLst>
      <p:ext uri="{BB962C8B-B14F-4D97-AF65-F5344CB8AC3E}">
        <p14:creationId xmlns:p14="http://schemas.microsoft.com/office/powerpoint/2010/main" val="1512420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6" y="4754625"/>
            <a:ext cx="4560032" cy="229451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24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Nové skladby plochých střech pro </a:t>
            </a:r>
            <a:r>
              <a:rPr lang="cs-CZ" dirty="0">
                <a:solidFill>
                  <a:srgbClr val="C00000"/>
                </a:solidFill>
              </a:rPr>
              <a:t>FVE</a:t>
            </a:r>
            <a:r>
              <a:rPr lang="cs-CZ" dirty="0"/>
              <a:t> </a:t>
            </a:r>
          </a:p>
          <a:p>
            <a:r>
              <a:rPr lang="cs-CZ" b="1" dirty="0"/>
              <a:t>Akustická, </a:t>
            </a:r>
            <a:r>
              <a:rPr lang="cs-CZ" b="1" dirty="0">
                <a:solidFill>
                  <a:srgbClr val="C00000"/>
                </a:solidFill>
              </a:rPr>
              <a:t>Alfa w = 0,6-0,7</a:t>
            </a:r>
            <a:endParaRPr lang="en-US" b="1" noProof="0" dirty="0">
              <a:solidFill>
                <a:srgbClr val="C00000"/>
              </a:solidFill>
            </a:endParaRPr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535D16EC-4C79-504A-FFCE-834B8D67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327025"/>
            <a:ext cx="7974012" cy="307777"/>
          </a:xfrm>
        </p:spPr>
        <p:txBody>
          <a:bodyPr/>
          <a:lstStyle/>
          <a:p>
            <a:r>
              <a:rPr lang="cs-CZ" noProof="0" dirty="0"/>
              <a:t>Fotovoltaika a nové skladby plochých střech</a:t>
            </a:r>
            <a:endParaRPr lang="en-US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ECE8856-F550-4FC4-1749-A60E22CE7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047" y="1227228"/>
            <a:ext cx="4560033" cy="344052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BA944F6-E229-1BE5-60AC-7720EDADB484}"/>
              </a:ext>
            </a:extLst>
          </p:cNvPr>
          <p:cNvSpPr txBox="1"/>
          <p:nvPr/>
        </p:nvSpPr>
        <p:spPr>
          <a:xfrm rot="361247">
            <a:off x="6408603" y="1817688"/>
            <a:ext cx="134315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ISOVER </a:t>
            </a:r>
            <a:r>
              <a:rPr lang="cs-CZ" b="1" dirty="0">
                <a:solidFill>
                  <a:srgbClr val="C00000"/>
                </a:solidFill>
              </a:rPr>
              <a:t>XH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23894BB0-98D1-46D7-1EA3-60D771866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1" y="1545406"/>
            <a:ext cx="4290944" cy="3270774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3A4DE076-685A-519F-249E-C8F1272937A4}"/>
              </a:ext>
            </a:extLst>
          </p:cNvPr>
          <p:cNvSpPr txBox="1"/>
          <p:nvPr/>
        </p:nvSpPr>
        <p:spPr>
          <a:xfrm>
            <a:off x="2106575" y="1259317"/>
            <a:ext cx="17817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noProof="0" dirty="0">
                <a:solidFill>
                  <a:srgbClr val="00B050"/>
                </a:solidFill>
              </a:rPr>
              <a:t>STÁVAJÍCÍ</a:t>
            </a:r>
            <a:endParaRPr lang="cs-CZ" sz="2400" b="1" dirty="0">
              <a:solidFill>
                <a:srgbClr val="00B050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EF42B45-D783-E940-B6B8-393D518D2D29}"/>
              </a:ext>
            </a:extLst>
          </p:cNvPr>
          <p:cNvSpPr txBox="1"/>
          <p:nvPr/>
        </p:nvSpPr>
        <p:spPr>
          <a:xfrm>
            <a:off x="6742062" y="957386"/>
            <a:ext cx="17720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noProof="0" dirty="0">
                <a:solidFill>
                  <a:srgbClr val="00B050"/>
                </a:solidFill>
              </a:rPr>
              <a:t>NOVÁ </a:t>
            </a:r>
            <a:r>
              <a:rPr lang="cs-CZ" sz="2400" b="1" noProof="0" dirty="0">
                <a:solidFill>
                  <a:srgbClr val="C00000"/>
                </a:solidFill>
              </a:rPr>
              <a:t>FVE</a:t>
            </a:r>
            <a:endParaRPr lang="cs-CZ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987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1A42DE58-AC4F-5733-1F53-E5F290F84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696" y="1073521"/>
            <a:ext cx="4402475" cy="3568452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6" y="4754626"/>
            <a:ext cx="4540968" cy="195544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25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Nové skladby plochých střech pro </a:t>
            </a:r>
            <a:r>
              <a:rPr lang="cs-CZ" dirty="0">
                <a:solidFill>
                  <a:srgbClr val="C00000"/>
                </a:solidFill>
              </a:rPr>
              <a:t>FVE</a:t>
            </a:r>
            <a:r>
              <a:rPr lang="cs-CZ" dirty="0"/>
              <a:t> </a:t>
            </a:r>
          </a:p>
          <a:p>
            <a:r>
              <a:rPr lang="cs-CZ" b="1" dirty="0"/>
              <a:t>S akustickým podhledem, </a:t>
            </a:r>
            <a:r>
              <a:rPr lang="cs-CZ" b="1" dirty="0">
                <a:solidFill>
                  <a:srgbClr val="C00000"/>
                </a:solidFill>
              </a:rPr>
              <a:t>Alfa w = 1,0</a:t>
            </a:r>
            <a:endParaRPr lang="en-US" b="1" noProof="0" dirty="0">
              <a:solidFill>
                <a:srgbClr val="C00000"/>
              </a:solidFill>
            </a:endParaRPr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535D16EC-4C79-504A-FFCE-834B8D67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327025"/>
            <a:ext cx="7974012" cy="307777"/>
          </a:xfrm>
        </p:spPr>
        <p:txBody>
          <a:bodyPr/>
          <a:lstStyle/>
          <a:p>
            <a:r>
              <a:rPr lang="cs-CZ" noProof="0" dirty="0"/>
              <a:t>Fotovoltaika a nové skladby plochých střech</a:t>
            </a:r>
            <a:endParaRPr lang="en-US" noProof="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EF42B45-D783-E940-B6B8-393D518D2D29}"/>
              </a:ext>
            </a:extLst>
          </p:cNvPr>
          <p:cNvSpPr txBox="1"/>
          <p:nvPr/>
        </p:nvSpPr>
        <p:spPr>
          <a:xfrm>
            <a:off x="6860831" y="794290"/>
            <a:ext cx="1788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noProof="0" dirty="0">
                <a:solidFill>
                  <a:srgbClr val="00B050"/>
                </a:solidFill>
              </a:rPr>
              <a:t>NOVÁ </a:t>
            </a:r>
            <a:r>
              <a:rPr lang="cs-CZ" sz="2400" b="1" noProof="0" dirty="0">
                <a:solidFill>
                  <a:srgbClr val="C00000"/>
                </a:solidFill>
              </a:rPr>
              <a:t>FVE</a:t>
            </a:r>
            <a:endParaRPr lang="cs-CZ" sz="2400" b="1" dirty="0">
              <a:solidFill>
                <a:srgbClr val="C000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30B425D-5AA4-89D4-6118-4FAF1CEF3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01" y="1436898"/>
            <a:ext cx="4231004" cy="337928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BA944F6-E229-1BE5-60AC-7720EDADB484}"/>
              </a:ext>
            </a:extLst>
          </p:cNvPr>
          <p:cNvSpPr txBox="1"/>
          <p:nvPr/>
        </p:nvSpPr>
        <p:spPr>
          <a:xfrm rot="361247">
            <a:off x="6434961" y="1613773"/>
            <a:ext cx="134315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ISOVER </a:t>
            </a:r>
            <a:r>
              <a:rPr lang="cs-CZ" b="1" dirty="0">
                <a:solidFill>
                  <a:srgbClr val="C00000"/>
                </a:solidFill>
              </a:rPr>
              <a:t>XH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A4DE076-685A-519F-249E-C8F1272937A4}"/>
              </a:ext>
            </a:extLst>
          </p:cNvPr>
          <p:cNvSpPr txBox="1"/>
          <p:nvPr/>
        </p:nvSpPr>
        <p:spPr>
          <a:xfrm>
            <a:off x="2355327" y="1128702"/>
            <a:ext cx="17817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noProof="0" dirty="0">
                <a:solidFill>
                  <a:srgbClr val="00B050"/>
                </a:solidFill>
              </a:rPr>
              <a:t>STÁVAJÍCÍ</a:t>
            </a:r>
            <a:endParaRPr lang="cs-CZ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003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5" y="4754626"/>
            <a:ext cx="4644335" cy="211240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26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Nové skladby plochých střech pro </a:t>
            </a:r>
            <a:r>
              <a:rPr lang="cs-CZ" dirty="0">
                <a:solidFill>
                  <a:srgbClr val="C00000"/>
                </a:solidFill>
              </a:rPr>
              <a:t>FVE</a:t>
            </a:r>
            <a:r>
              <a:rPr lang="cs-CZ" dirty="0"/>
              <a:t> </a:t>
            </a:r>
          </a:p>
          <a:p>
            <a:r>
              <a:rPr lang="cs-CZ" b="1" dirty="0">
                <a:solidFill>
                  <a:srgbClr val="C00000"/>
                </a:solidFill>
              </a:rPr>
              <a:t>REI 30 - REI60 DP1</a:t>
            </a:r>
            <a:endParaRPr lang="en-US" b="1" noProof="0" dirty="0">
              <a:solidFill>
                <a:srgbClr val="C00000"/>
              </a:solidFill>
            </a:endParaRPr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535D16EC-4C79-504A-FFCE-834B8D67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327025"/>
            <a:ext cx="7974012" cy="307777"/>
          </a:xfrm>
        </p:spPr>
        <p:txBody>
          <a:bodyPr/>
          <a:lstStyle/>
          <a:p>
            <a:r>
              <a:rPr lang="cs-CZ" noProof="0" dirty="0"/>
              <a:t>Fotovoltaika a nové skladby plochých střech</a:t>
            </a:r>
            <a:endParaRPr lang="en-US" noProof="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CCA9186-C921-33F4-524D-D552FD07DC12}"/>
              </a:ext>
            </a:extLst>
          </p:cNvPr>
          <p:cNvSpPr txBox="1"/>
          <p:nvPr/>
        </p:nvSpPr>
        <p:spPr>
          <a:xfrm>
            <a:off x="1530432" y="1263335"/>
            <a:ext cx="17817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noProof="0" dirty="0">
                <a:solidFill>
                  <a:srgbClr val="00B050"/>
                </a:solidFill>
              </a:rPr>
              <a:t>STÁVAJÍCÍ</a:t>
            </a:r>
            <a:endParaRPr lang="cs-CZ" sz="2400" b="1" dirty="0">
              <a:solidFill>
                <a:srgbClr val="00B05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6795AB9-0027-3904-D32E-2A9FAC6F0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6" y="1673596"/>
            <a:ext cx="4212740" cy="314258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BAD2408-01DB-65A7-0543-96BAD1E71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276393"/>
            <a:ext cx="4395893" cy="327921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EE6D08F2-3F8F-BEDE-2E29-D1BA68DAD917}"/>
              </a:ext>
            </a:extLst>
          </p:cNvPr>
          <p:cNvSpPr txBox="1"/>
          <p:nvPr/>
        </p:nvSpPr>
        <p:spPr>
          <a:xfrm rot="361247">
            <a:off x="6200117" y="1809799"/>
            <a:ext cx="134315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ISOVER </a:t>
            </a:r>
            <a:r>
              <a:rPr lang="cs-CZ" b="1" dirty="0">
                <a:solidFill>
                  <a:srgbClr val="C00000"/>
                </a:solidFill>
              </a:rPr>
              <a:t>XH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EF42B45-D783-E940-B6B8-393D518D2D29}"/>
              </a:ext>
            </a:extLst>
          </p:cNvPr>
          <p:cNvSpPr txBox="1"/>
          <p:nvPr/>
        </p:nvSpPr>
        <p:spPr>
          <a:xfrm>
            <a:off x="6188084" y="951355"/>
            <a:ext cx="17817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noProof="0" dirty="0">
                <a:solidFill>
                  <a:srgbClr val="00B050"/>
                </a:solidFill>
              </a:rPr>
              <a:t>NOVÁ </a:t>
            </a:r>
            <a:r>
              <a:rPr lang="cs-CZ" sz="2400" b="1" noProof="0" dirty="0">
                <a:solidFill>
                  <a:srgbClr val="C00000"/>
                </a:solidFill>
              </a:rPr>
              <a:t>FVE</a:t>
            </a:r>
            <a:endParaRPr lang="cs-CZ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28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C3E00801-2F6E-0865-01DC-CF1980886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968" y="1382062"/>
            <a:ext cx="4399619" cy="3267161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5" y="4754626"/>
            <a:ext cx="4509163" cy="241738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27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Nové skladby plochých střech pro </a:t>
            </a:r>
            <a:r>
              <a:rPr lang="cs-CZ" dirty="0">
                <a:solidFill>
                  <a:srgbClr val="C00000"/>
                </a:solidFill>
              </a:rPr>
              <a:t>FVE</a:t>
            </a:r>
            <a:r>
              <a:rPr lang="cs-CZ" dirty="0"/>
              <a:t> </a:t>
            </a:r>
          </a:p>
          <a:p>
            <a:r>
              <a:rPr lang="cs-CZ" b="1" dirty="0">
                <a:solidFill>
                  <a:srgbClr val="C00000"/>
                </a:solidFill>
              </a:rPr>
              <a:t>REI 30 – REI 60 DP1</a:t>
            </a:r>
          </a:p>
          <a:p>
            <a:r>
              <a:rPr lang="cs-CZ" b="1" dirty="0"/>
              <a:t>Akustická - </a:t>
            </a:r>
            <a:r>
              <a:rPr lang="cs-CZ" b="1" dirty="0">
                <a:solidFill>
                  <a:srgbClr val="C00000"/>
                </a:solidFill>
              </a:rPr>
              <a:t>Alfa w = 0,6-0,7</a:t>
            </a:r>
            <a:endParaRPr lang="en-US" b="1" noProof="0" dirty="0">
              <a:solidFill>
                <a:srgbClr val="C00000"/>
              </a:solidFill>
            </a:endParaRPr>
          </a:p>
        </p:txBody>
      </p:sp>
      <p:sp>
        <p:nvSpPr>
          <p:cNvPr id="6" name="Titre 12">
            <a:extLst>
              <a:ext uri="{FF2B5EF4-FFF2-40B4-BE49-F238E27FC236}">
                <a16:creationId xmlns:a16="http://schemas.microsoft.com/office/drawing/2014/main" id="{535D16EC-4C79-504A-FFCE-834B8D67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327025"/>
            <a:ext cx="7974012" cy="307777"/>
          </a:xfrm>
        </p:spPr>
        <p:txBody>
          <a:bodyPr/>
          <a:lstStyle/>
          <a:p>
            <a:r>
              <a:rPr lang="cs-CZ" noProof="0" dirty="0"/>
              <a:t>Fotovoltaika a nové skladby plochých střech</a:t>
            </a:r>
            <a:endParaRPr lang="en-US" noProof="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BA944F6-E229-1BE5-60AC-7720EDADB484}"/>
              </a:ext>
            </a:extLst>
          </p:cNvPr>
          <p:cNvSpPr txBox="1"/>
          <p:nvPr/>
        </p:nvSpPr>
        <p:spPr>
          <a:xfrm rot="361247">
            <a:off x="6408603" y="1932829"/>
            <a:ext cx="134315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ISOVER </a:t>
            </a:r>
            <a:r>
              <a:rPr lang="cs-CZ" b="1" dirty="0">
                <a:solidFill>
                  <a:srgbClr val="C00000"/>
                </a:solidFill>
              </a:rPr>
              <a:t>XH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A4DE076-685A-519F-249E-C8F1272937A4}"/>
              </a:ext>
            </a:extLst>
          </p:cNvPr>
          <p:cNvSpPr txBox="1"/>
          <p:nvPr/>
        </p:nvSpPr>
        <p:spPr>
          <a:xfrm>
            <a:off x="2106575" y="1259317"/>
            <a:ext cx="17817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noProof="0" dirty="0">
                <a:solidFill>
                  <a:srgbClr val="00B050"/>
                </a:solidFill>
              </a:rPr>
              <a:t>STÁVAJÍCÍ</a:t>
            </a:r>
            <a:endParaRPr lang="cs-CZ" sz="2400" b="1" dirty="0">
              <a:solidFill>
                <a:srgbClr val="00B050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EF42B45-D783-E940-B6B8-393D518D2D29}"/>
              </a:ext>
            </a:extLst>
          </p:cNvPr>
          <p:cNvSpPr txBox="1"/>
          <p:nvPr/>
        </p:nvSpPr>
        <p:spPr>
          <a:xfrm>
            <a:off x="6742062" y="957386"/>
            <a:ext cx="17720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noProof="0" dirty="0">
                <a:solidFill>
                  <a:srgbClr val="00B050"/>
                </a:solidFill>
              </a:rPr>
              <a:t>NOVÁ </a:t>
            </a:r>
            <a:r>
              <a:rPr lang="cs-CZ" sz="2400" b="1" noProof="0" dirty="0">
                <a:solidFill>
                  <a:srgbClr val="C00000"/>
                </a:solidFill>
              </a:rPr>
              <a:t>FVE</a:t>
            </a:r>
            <a:endParaRPr lang="cs-CZ" sz="2400" b="1" dirty="0">
              <a:solidFill>
                <a:srgbClr val="C000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8B934B3-77EA-C2AE-8FD9-D40FB016D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80" y="1606457"/>
            <a:ext cx="4254067" cy="315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3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23"/>
          </p:nvPr>
        </p:nvSpPr>
        <p:spPr>
          <a:xfrm>
            <a:off x="360000" y="987535"/>
            <a:ext cx="4453505" cy="3567020"/>
          </a:xfrm>
        </p:spPr>
        <p:txBody>
          <a:bodyPr/>
          <a:lstStyle/>
          <a:p>
            <a:pPr marL="0" lvl="0" indent="0">
              <a:buNone/>
            </a:pPr>
            <a:r>
              <a:rPr lang="cs-CZ" b="1" dirty="0"/>
              <a:t>FAKTA:</a:t>
            </a:r>
          </a:p>
          <a:p>
            <a:pPr lvl="0"/>
            <a:r>
              <a:rPr lang="cs-CZ" b="1" dirty="0">
                <a:solidFill>
                  <a:srgbClr val="00B050"/>
                </a:solidFill>
              </a:rPr>
              <a:t>Požární uzavření střechy pod FVE nehořlavým materiálem min. tl. 50 mm.</a:t>
            </a:r>
            <a:endParaRPr lang="cs-CZ" b="1" noProof="0" dirty="0">
              <a:solidFill>
                <a:srgbClr val="00B050"/>
              </a:solidFill>
            </a:endParaRPr>
          </a:p>
          <a:p>
            <a:pPr lvl="0"/>
            <a:r>
              <a:rPr lang="cs-CZ" b="1" noProof="0" dirty="0">
                <a:solidFill>
                  <a:srgbClr val="00B050"/>
                </a:solidFill>
              </a:rPr>
              <a:t>Pro omezení zabořování patek a navazující záruky do skladeb používat nahoře nejpevnější MINERÁLNÍ izolanty.</a:t>
            </a:r>
          </a:p>
          <a:p>
            <a:pPr marL="0" indent="0">
              <a:buNone/>
            </a:pPr>
            <a:r>
              <a:rPr lang="cs-CZ" b="1" noProof="0" dirty="0"/>
              <a:t>JE TŘEBA intenzivně ZKOUMAT:</a:t>
            </a:r>
          </a:p>
          <a:p>
            <a:pPr lvl="0"/>
            <a:r>
              <a:rPr lang="cs-CZ" noProof="0" dirty="0"/>
              <a:t>Vliv zaboření patky FVE na životnost různých hydroizolací a navazující záruky.</a:t>
            </a:r>
          </a:p>
          <a:p>
            <a:r>
              <a:rPr lang="cs-CZ" dirty="0"/>
              <a:t>Spolupůsobení tepelných izolací z hlediska roznášení zatížení.</a:t>
            </a:r>
          </a:p>
          <a:p>
            <a:pPr lvl="0"/>
            <a:r>
              <a:rPr lang="cs-CZ" noProof="0" dirty="0"/>
              <a:t>Redistribuci statických sil v TR plechu.</a:t>
            </a:r>
          </a:p>
        </p:txBody>
      </p:sp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359999" y="327702"/>
            <a:ext cx="8634987" cy="307777"/>
          </a:xfrm>
        </p:spPr>
        <p:txBody>
          <a:bodyPr/>
          <a:lstStyle/>
          <a:p>
            <a:r>
              <a:rPr lang="cs-CZ" noProof="0" dirty="0"/>
              <a:t>FVE a ploché střechy z hlediska podkladu - závěry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5" y="4754625"/>
            <a:ext cx="4453505" cy="278551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28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Co je jasné a co je třeba zkoumat.</a:t>
            </a:r>
            <a:endParaRPr lang="en-US" noProof="0" dirty="0"/>
          </a:p>
        </p:txBody>
      </p:sp>
      <p:pic>
        <p:nvPicPr>
          <p:cNvPr id="8" name="Obrázek 7" descr="Obsah obrázku Solární energie, solární energie, Solární panel, solární panel&#10;&#10;Popis byl vytvořen automaticky">
            <a:extLst>
              <a:ext uri="{FF2B5EF4-FFF2-40B4-BE49-F238E27FC236}">
                <a16:creationId xmlns:a16="http://schemas.microsoft.com/office/drawing/2014/main" id="{523FC98F-BA45-52E6-3D21-E1110B450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505" y="1063555"/>
            <a:ext cx="4274836" cy="25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54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 b="1" noProof="0" dirty="0"/>
          </a:p>
        </p:txBody>
      </p:sp>
      <p:sp>
        <p:nvSpPr>
          <p:cNvPr id="15" name="Titre 14"/>
          <p:cNvSpPr>
            <a:spLocks noGrp="1"/>
          </p:cNvSpPr>
          <p:nvPr>
            <p:ph type="title"/>
          </p:nvPr>
        </p:nvSpPr>
        <p:spPr>
          <a:xfrm>
            <a:off x="2385570" y="288721"/>
            <a:ext cx="5064055" cy="307777"/>
          </a:xfrm>
        </p:spPr>
        <p:txBody>
          <a:bodyPr/>
          <a:lstStyle/>
          <a:p>
            <a:pPr algn="ctr"/>
            <a:r>
              <a:rPr lang="cs-CZ" noProof="0" dirty="0"/>
              <a:t>DĚKUJI VÁM ZA POZORNOST 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6"/>
          </p:nvPr>
        </p:nvSpPr>
        <p:spPr>
          <a:xfrm>
            <a:off x="484256" y="4816180"/>
            <a:ext cx="5233638" cy="123111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7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29</a:t>
            </a:fld>
            <a:r>
              <a:rPr lang="fr-FR"/>
              <a:t> /</a:t>
            </a:r>
            <a:endParaRPr lang="fr-FR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2964B42-C129-47CA-849A-98A9B0070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1" y="654998"/>
            <a:ext cx="8548472" cy="3930857"/>
          </a:xfrm>
          <a:prstGeom prst="rect">
            <a:avLst/>
          </a:prstGeom>
        </p:spPr>
      </p:pic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D2275D5F-2BEC-CFB9-AFD1-B602112F03D4}"/>
              </a:ext>
            </a:extLst>
          </p:cNvPr>
          <p:cNvSpPr txBox="1">
            <a:spLocks/>
          </p:cNvSpPr>
          <p:nvPr/>
        </p:nvSpPr>
        <p:spPr>
          <a:xfrm>
            <a:off x="3379856" y="738224"/>
            <a:ext cx="2895600" cy="738664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600" dirty="0">
                <a:solidFill>
                  <a:srgbClr val="8FAD15"/>
                </a:solidFill>
                <a:latin typeface="+mj-lt"/>
              </a:rPr>
              <a:t>Ing. Pavel Rydlo</a:t>
            </a:r>
          </a:p>
          <a:p>
            <a:pPr algn="ctr"/>
            <a:r>
              <a:rPr lang="cs-CZ" sz="1600" dirty="0">
                <a:solidFill>
                  <a:srgbClr val="8FAD15"/>
                </a:solidFill>
                <a:latin typeface="+mj-lt"/>
              </a:rPr>
              <a:t>+420 602 427 678</a:t>
            </a:r>
          </a:p>
          <a:p>
            <a:pPr algn="ctr"/>
            <a:r>
              <a:rPr lang="cs-CZ" sz="1600" u="sng" dirty="0" err="1">
                <a:solidFill>
                  <a:srgbClr val="8FAD15"/>
                </a:solidFill>
                <a:effectLst/>
                <a:latin typeface="+mj-lt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pavel.rydlo</a:t>
            </a:r>
            <a:r>
              <a:rPr lang="it-IT" sz="1600" u="sng" dirty="0">
                <a:solidFill>
                  <a:srgbClr val="8FAD15"/>
                </a:solidFill>
                <a:effectLst/>
                <a:latin typeface="+mj-lt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@saint-gobain.com</a:t>
            </a:r>
            <a:endParaRPr lang="fr-FR" sz="1600" dirty="0">
              <a:solidFill>
                <a:srgbClr val="8FAD1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933113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Fotovoltaika a řada nejasností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6" y="4754625"/>
            <a:ext cx="4501212" cy="288000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3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Běžná FVE je přitížená balastem proti sání větru.</a:t>
            </a:r>
            <a:endParaRPr lang="en-US" noProof="0" dirty="0"/>
          </a:p>
        </p:txBody>
      </p:sp>
      <p:pic>
        <p:nvPicPr>
          <p:cNvPr id="6" name="Obrázek 5" descr="Obsah obrázku Solární energie, solární energie, Solární panel, solární panel&#10;&#10;Popis byl vytvořen automaticky">
            <a:extLst>
              <a:ext uri="{FF2B5EF4-FFF2-40B4-BE49-F238E27FC236}">
                <a16:creationId xmlns:a16="http://schemas.microsoft.com/office/drawing/2014/main" id="{2D924DF0-EC69-C2D3-80A0-387BBD706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908056"/>
            <a:ext cx="6523400" cy="385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8943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Fotovoltaika a řada nejasností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6" y="4754625"/>
            <a:ext cx="4501212" cy="288000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4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Zatížení střešního pláště s FVE idealizované.</a:t>
            </a:r>
            <a:endParaRPr lang="en-US" noProof="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F2FBEB7-B8C9-643E-59C5-74E75A7A1F89}"/>
              </a:ext>
            </a:extLst>
          </p:cNvPr>
          <p:cNvSpPr txBox="1"/>
          <p:nvPr/>
        </p:nvSpPr>
        <p:spPr>
          <a:xfrm>
            <a:off x="6883400" y="815724"/>
            <a:ext cx="117009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b="0" i="0" dirty="0">
                <a:solidFill>
                  <a:srgbClr val="6A6A6A"/>
                </a:solidFill>
                <a:effectLst/>
                <a:latin typeface="Roboto" panose="02000000000000000000" pitchFamily="2" charset="0"/>
              </a:rPr>
              <a:t>Zdroj: Kovové profily s.r.o.</a:t>
            </a:r>
            <a:endParaRPr lang="cs-CZ" sz="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EBCC612-9114-D6FF-BCDB-5809DE40C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566" y="962517"/>
            <a:ext cx="6439720" cy="364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0589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Fotovoltaika a řada nejasností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6" y="4754626"/>
            <a:ext cx="4660238" cy="206382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5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Konstrukce FVE vše mění.</a:t>
            </a:r>
            <a:endParaRPr lang="en-US" noProof="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F2FBEB7-B8C9-643E-59C5-74E75A7A1F89}"/>
              </a:ext>
            </a:extLst>
          </p:cNvPr>
          <p:cNvSpPr txBox="1"/>
          <p:nvPr/>
        </p:nvSpPr>
        <p:spPr>
          <a:xfrm>
            <a:off x="6287347" y="758332"/>
            <a:ext cx="117009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b="0" i="0" dirty="0">
                <a:solidFill>
                  <a:srgbClr val="6A6A6A"/>
                </a:solidFill>
                <a:effectLst/>
                <a:latin typeface="Roboto" panose="02000000000000000000" pitchFamily="2" charset="0"/>
              </a:rPr>
              <a:t>Zdroj: Kovové profily s.r.o.</a:t>
            </a:r>
            <a:endParaRPr lang="cs-CZ" sz="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7E3A57F-7C4A-4A29-C4B6-75C78CD97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99" y="908057"/>
            <a:ext cx="6907787" cy="390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96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Fotovoltaika a řada nejasností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6" y="4754626"/>
            <a:ext cx="4747702" cy="183250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6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Konstrukce FVE vše mění.</a:t>
            </a:r>
            <a:endParaRPr lang="en-US" noProof="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F2FBEB7-B8C9-643E-59C5-74E75A7A1F89}"/>
              </a:ext>
            </a:extLst>
          </p:cNvPr>
          <p:cNvSpPr txBox="1"/>
          <p:nvPr/>
        </p:nvSpPr>
        <p:spPr>
          <a:xfrm>
            <a:off x="6287347" y="758332"/>
            <a:ext cx="117009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b="0" i="0" dirty="0">
                <a:solidFill>
                  <a:srgbClr val="6A6A6A"/>
                </a:solidFill>
                <a:effectLst/>
                <a:latin typeface="Roboto" panose="02000000000000000000" pitchFamily="2" charset="0"/>
              </a:rPr>
              <a:t>Zdroj: Kovové profily s.r.o.</a:t>
            </a:r>
            <a:endParaRPr lang="cs-CZ" sz="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24C6DA2-4E44-4C85-5B15-C58B21B8B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99" y="903813"/>
            <a:ext cx="6901013" cy="388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7806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Fotovoltaika a řada nejasností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6" y="4754625"/>
            <a:ext cx="4707946" cy="267146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7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Konstrukce FVE vše mění.</a:t>
            </a:r>
            <a:endParaRPr lang="en-US" noProof="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F2FBEB7-B8C9-643E-59C5-74E75A7A1F89}"/>
              </a:ext>
            </a:extLst>
          </p:cNvPr>
          <p:cNvSpPr txBox="1"/>
          <p:nvPr/>
        </p:nvSpPr>
        <p:spPr>
          <a:xfrm>
            <a:off x="6287347" y="717694"/>
            <a:ext cx="117009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b="0" i="0" dirty="0">
                <a:solidFill>
                  <a:srgbClr val="6A6A6A"/>
                </a:solidFill>
                <a:effectLst/>
                <a:latin typeface="Roboto" panose="02000000000000000000" pitchFamily="2" charset="0"/>
              </a:rPr>
              <a:t>Zdroj: Kovové profily s.r.o.</a:t>
            </a:r>
            <a:endParaRPr lang="cs-CZ" sz="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C5D9C3A-54C8-6D9A-E0BF-D71300294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860972"/>
            <a:ext cx="6963104" cy="39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0471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Fotovoltaika a řada nejasností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5" y="4754625"/>
            <a:ext cx="4580725" cy="265075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8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Distribuce sil mezi vlnami.</a:t>
            </a:r>
            <a:endParaRPr lang="en-US" noProof="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F2FBEB7-B8C9-643E-59C5-74E75A7A1F89}"/>
              </a:ext>
            </a:extLst>
          </p:cNvPr>
          <p:cNvSpPr txBox="1"/>
          <p:nvPr/>
        </p:nvSpPr>
        <p:spPr>
          <a:xfrm>
            <a:off x="6287347" y="717694"/>
            <a:ext cx="117009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b="0" i="0" dirty="0">
                <a:solidFill>
                  <a:srgbClr val="6A6A6A"/>
                </a:solidFill>
                <a:effectLst/>
                <a:latin typeface="Roboto" panose="02000000000000000000" pitchFamily="2" charset="0"/>
              </a:rPr>
              <a:t>Zdroj: Kovové profily s.r.o.</a:t>
            </a:r>
            <a:endParaRPr lang="cs-CZ" sz="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D8DBCAE-F3C4-8E61-1EF9-CF99C6D69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858899"/>
            <a:ext cx="6984693" cy="395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0286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Fotovoltaika a řada nejasností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6" y="4754625"/>
            <a:ext cx="4525066" cy="240981"/>
          </a:xfrm>
        </p:spPr>
        <p:txBody>
          <a:bodyPr/>
          <a:lstStyle/>
          <a:p>
            <a:r>
              <a:rPr lang="cs-CZ" dirty="0"/>
              <a:t>ČERVENÝ KOHOUT 2024 – FOTOVOLTAICKÉ ELEKTRÁRNY A PODKLADNÍ KONSTRUKCE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0"/>
          </p:nvPr>
        </p:nvSpPr>
        <p:spPr>
          <a:xfrm>
            <a:off x="14301" y="4816180"/>
            <a:ext cx="504000" cy="123111"/>
          </a:xfrm>
        </p:spPr>
        <p:txBody>
          <a:bodyPr/>
          <a:lstStyle/>
          <a:p>
            <a:fld id="{DD52E7CA-940C-4B6E-9E73-0245BA95FC91}" type="slidenum">
              <a:rPr lang="fr-FR" smtClean="0"/>
              <a:pPr/>
              <a:t>9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Spolupůsobení tepelné izolace – velká neznámá.</a:t>
            </a:r>
            <a:endParaRPr lang="en-US" noProof="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F2FBEB7-B8C9-643E-59C5-74E75A7A1F89}"/>
              </a:ext>
            </a:extLst>
          </p:cNvPr>
          <p:cNvSpPr txBox="1"/>
          <p:nvPr/>
        </p:nvSpPr>
        <p:spPr>
          <a:xfrm>
            <a:off x="6327990" y="717694"/>
            <a:ext cx="117009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b="0" i="0" dirty="0">
                <a:solidFill>
                  <a:srgbClr val="6A6A6A"/>
                </a:solidFill>
                <a:effectLst/>
                <a:latin typeface="Roboto" panose="02000000000000000000" pitchFamily="2" charset="0"/>
              </a:rPr>
              <a:t>Zdroj: Kovové profily s.r.o.</a:t>
            </a:r>
            <a:endParaRPr lang="cs-CZ" sz="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75BEC65-5BE0-C43A-D04D-A3425DC6C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66" y="902360"/>
            <a:ext cx="6928107" cy="390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40664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0847ed77d3d7422e8a70e44db2bab4dcd978"/>
</p:tagLst>
</file>

<file path=ppt/theme/theme1.xml><?xml version="1.0" encoding="utf-8"?>
<a:theme xmlns:a="http://schemas.openxmlformats.org/drawingml/2006/main" name="6_Thème Office">
  <a:themeElements>
    <a:clrScheme name="Isover">
      <a:dk1>
        <a:srgbClr val="000000"/>
      </a:dk1>
      <a:lt1>
        <a:srgbClr val="FFFFFF"/>
      </a:lt1>
      <a:dk2>
        <a:srgbClr val="FFCE00"/>
      </a:dk2>
      <a:lt2>
        <a:srgbClr val="625C59"/>
      </a:lt2>
      <a:accent1>
        <a:srgbClr val="8FAD15"/>
      </a:accent1>
      <a:accent2>
        <a:srgbClr val="E5531A"/>
      </a:accent2>
      <a:accent3>
        <a:srgbClr val="CE1431"/>
      </a:accent3>
      <a:accent4>
        <a:srgbClr val="219CDC"/>
      </a:accent4>
      <a:accent5>
        <a:srgbClr val="E6328C"/>
      </a:accent5>
      <a:accent6>
        <a:srgbClr val="17428C"/>
      </a:accent6>
      <a:hlink>
        <a:srgbClr val="000000"/>
      </a:hlink>
      <a:folHlink>
        <a:srgbClr val="219CDC"/>
      </a:folHlink>
    </a:clrScheme>
    <a:fontScheme name="Isov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E99B123D73964895A04A8DAE65C271" ma:contentTypeVersion="16" ma:contentTypeDescription="Crée un document." ma:contentTypeScope="" ma:versionID="fb84a007ec485ba608df85bf6b921e90">
  <xsd:schema xmlns:xsd="http://www.w3.org/2001/XMLSchema" xmlns:xs="http://www.w3.org/2001/XMLSchema" xmlns:p="http://schemas.microsoft.com/office/2006/metadata/properties" xmlns:ns2="fec7b8fe-4114-46f4-ade6-70f04e86ddb7" xmlns:ns3="b453b420-91fd-4e4a-aa4e-cd2673e636f9" targetNamespace="http://schemas.microsoft.com/office/2006/metadata/properties" ma:root="true" ma:fieldsID="1fa74afb1ef4fdc568e4229d34e5f7d6" ns2:_="" ns3:_="">
    <xsd:import namespace="fec7b8fe-4114-46f4-ade6-70f04e86ddb7"/>
    <xsd:import namespace="b453b420-91fd-4e4a-aa4e-cd2673e636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c7b8fe-4114-46f4-ade6-70f04e86dd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8a8e937e-a000-4b8d-b995-2f10e0fc07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53b420-91fd-4e4a-aa4e-cd2673e636f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70e2644-5e5b-43a3-88ad-22e59281d42a}" ma:internalName="TaxCatchAll" ma:showField="CatchAllData" ma:web="b453b420-91fd-4e4a-aa4e-cd2673e636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453b420-91fd-4e4a-aa4e-cd2673e636f9" xsi:nil="true"/>
    <lcf76f155ced4ddcb4097134ff3c332f xmlns="fec7b8fe-4114-46f4-ade6-70f04e86ddb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3E1C05B-0AFA-486B-BA7B-5389515221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c7b8fe-4114-46f4-ade6-70f04e86ddb7"/>
    <ds:schemaRef ds:uri="b453b420-91fd-4e4a-aa4e-cd2673e636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ADF8F7-F483-4031-BE21-DD5128E657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157FDC-374C-4552-B39F-18693B8B6F86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fec7b8fe-4114-46f4-ade6-70f04e86ddb7"/>
    <ds:schemaRef ds:uri="http://schemas.microsoft.com/office/infopath/2007/PartnerControls"/>
    <ds:schemaRef ds:uri="http://www.w3.org/XML/1998/namespace"/>
    <ds:schemaRef ds:uri="http://purl.org/dc/elements/1.1/"/>
    <ds:schemaRef ds:uri="b453b420-91fd-4e4a-aa4e-cd2673e636f9"/>
    <ds:schemaRef ds:uri="http://schemas.microsoft.com/office/2006/metadata/properties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ced06422-c515-4a4e-a1f2-e6a0c0200eae}" enabled="1" method="Standard" siteId="{e339bd4b-2e3b-4035-a452-2112d502f2ff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11449</TotalTime>
  <Words>1146</Words>
  <Application>Microsoft Office PowerPoint</Application>
  <PresentationFormat>Předvádění na obrazovce (16:9)</PresentationFormat>
  <Paragraphs>197</Paragraphs>
  <Slides>29</Slides>
  <Notes>29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Arial</vt:lpstr>
      <vt:lpstr>Calibri</vt:lpstr>
      <vt:lpstr>Roboto</vt:lpstr>
      <vt:lpstr>Times New Roman</vt:lpstr>
      <vt:lpstr>6_Thème Office</vt:lpstr>
      <vt:lpstr>Fotovoltaické elektrárny FVE  z hlediska podkladních konstrukcí</vt:lpstr>
      <vt:lpstr>obsah</vt:lpstr>
      <vt:lpstr>Fotovoltaika a řada nejasností</vt:lpstr>
      <vt:lpstr>Fotovoltaika a řada nejasností</vt:lpstr>
      <vt:lpstr>Fotovoltaika a řada nejasností</vt:lpstr>
      <vt:lpstr>Fotovoltaika a řada nejasností</vt:lpstr>
      <vt:lpstr>Fotovoltaika a řada nejasností</vt:lpstr>
      <vt:lpstr>Fotovoltaika a řada nejasností</vt:lpstr>
      <vt:lpstr>Fotovoltaika a řada nejasností</vt:lpstr>
      <vt:lpstr>Fotovoltaika a řada nejasností</vt:lpstr>
      <vt:lpstr>Fotovoltaika v čr a řada nejasností</vt:lpstr>
      <vt:lpstr>Fotovoltaika a řada nejasností</vt:lpstr>
      <vt:lpstr>Fotovoltaika a řada nejasností</vt:lpstr>
      <vt:lpstr>Fotovoltaika a řada nejasností</vt:lpstr>
      <vt:lpstr>Fotovoltaika a řada nejasností</vt:lpstr>
      <vt:lpstr>Fotovoltaika a řada nejasností</vt:lpstr>
      <vt:lpstr>Fotovoltaika a řada nejasností</vt:lpstr>
      <vt:lpstr>Fotovoltaika a řada nejasností</vt:lpstr>
      <vt:lpstr>Další Úskalí FVE z hlediska podkladu ploché střechy</vt:lpstr>
      <vt:lpstr>Fotovoltaika a požární bezpečnost</vt:lpstr>
      <vt:lpstr>Fotovoltaika a požární bezpečnost</vt:lpstr>
      <vt:lpstr>Fotovoltaika  a ISOVER XH (EXTRA HARD)</vt:lpstr>
      <vt:lpstr>Fotovoltaika a nové skladby plochých střech</vt:lpstr>
      <vt:lpstr>Fotovoltaika a nové skladby plochých střech</vt:lpstr>
      <vt:lpstr>Fotovoltaika a nové skladby plochých střech</vt:lpstr>
      <vt:lpstr>Fotovoltaika a nové skladby plochých střech</vt:lpstr>
      <vt:lpstr>Fotovoltaika a nové skladby plochých střech</vt:lpstr>
      <vt:lpstr>FVE a ploché střechy z hlediska podkladu - závěry</vt:lpstr>
      <vt:lpstr>DĚKUJI VÁM ZA POZORNOST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cécile dupuis</dc:creator>
  <cp:lastModifiedBy>Rydlo, Pavel</cp:lastModifiedBy>
  <cp:revision>330</cp:revision>
  <dcterms:created xsi:type="dcterms:W3CDTF">2016-06-27T07:51:10Z</dcterms:created>
  <dcterms:modified xsi:type="dcterms:W3CDTF">2024-04-09T13:24:28Z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1265717</vt:lpwstr>
  </property>
  <property fmtid="{D5CDD505-2E9C-101B-9397-08002B2CF9AE}" pid="3" name="NXPowerLiteSettings">
    <vt:lpwstr>B74006B004C800</vt:lpwstr>
  </property>
  <property fmtid="{D5CDD505-2E9C-101B-9397-08002B2CF9AE}" pid="4" name="NXPowerLiteVersion">
    <vt:lpwstr>D5.0.6</vt:lpwstr>
  </property>
  <property fmtid="{D5CDD505-2E9C-101B-9397-08002B2CF9AE}" pid="5" name="ContentTypeId">
    <vt:lpwstr>0x01010009E99B123D73964895A04A8DAE65C271</vt:lpwstr>
  </property>
  <property fmtid="{D5CDD505-2E9C-101B-9397-08002B2CF9AE}" pid="6" name="MSIP_Label_ced06422-c515-4a4e-a1f2-e6a0c0200eae_Enabled">
    <vt:lpwstr>true</vt:lpwstr>
  </property>
  <property fmtid="{D5CDD505-2E9C-101B-9397-08002B2CF9AE}" pid="7" name="MSIP_Label_ced06422-c515-4a4e-a1f2-e6a0c0200eae_SetDate">
    <vt:lpwstr>2022-03-21T15:57:27Z</vt:lpwstr>
  </property>
  <property fmtid="{D5CDD505-2E9C-101B-9397-08002B2CF9AE}" pid="8" name="MSIP_Label_ced06422-c515-4a4e-a1f2-e6a0c0200eae_Method">
    <vt:lpwstr>Standard</vt:lpwstr>
  </property>
  <property fmtid="{D5CDD505-2E9C-101B-9397-08002B2CF9AE}" pid="9" name="MSIP_Label_ced06422-c515-4a4e-a1f2-e6a0c0200eae_Name">
    <vt:lpwstr>Unclassifed</vt:lpwstr>
  </property>
  <property fmtid="{D5CDD505-2E9C-101B-9397-08002B2CF9AE}" pid="10" name="MSIP_Label_ced06422-c515-4a4e-a1f2-e6a0c0200eae_SiteId">
    <vt:lpwstr>e339bd4b-2e3b-4035-a452-2112d502f2ff</vt:lpwstr>
  </property>
  <property fmtid="{D5CDD505-2E9C-101B-9397-08002B2CF9AE}" pid="11" name="MSIP_Label_ced06422-c515-4a4e-a1f2-e6a0c0200eae_ActionId">
    <vt:lpwstr>c17ad907-6518-405b-9111-8c46e4978a53</vt:lpwstr>
  </property>
  <property fmtid="{D5CDD505-2E9C-101B-9397-08002B2CF9AE}" pid="12" name="MSIP_Label_ced06422-c515-4a4e-a1f2-e6a0c0200eae_ContentBits">
    <vt:lpwstr>0</vt:lpwstr>
  </property>
</Properties>
</file>